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Default Extension="jpg" ContentType="image/jp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</p:sldIdLst>
  <p:sldSz cx="7556500" cy="10693400"/>
  <p:notesSz cx="7556500" cy="10693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166" y="3314954"/>
            <a:ext cx="6427882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332" y="5988304"/>
            <a:ext cx="5293550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8110" y="2459482"/>
            <a:ext cx="3289563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4540" y="2459482"/>
            <a:ext cx="3289563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6.xml"/><Relationship Id="rId5" Type="http://schemas.openxmlformats.org/officeDocument/2006/relationships/slideLayout" Target="../slideLayouts/slideLayout7.xml"/><Relationship Id="rId6" Type="http://schemas.openxmlformats.org/officeDocument/2006/relationships/theme" Target="../theme/theme1.xml"/><Relationship Id="rId7" Type="http://schemas.openxmlformats.org/officeDocument/2006/relationships/image" Target="../media/image1.jpg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4535423" y="10081259"/>
            <a:ext cx="1024127" cy="59893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10" y="427735"/>
            <a:ext cx="6805993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10" y="2459482"/>
            <a:ext cx="6805993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71153" y="9944862"/>
            <a:ext cx="2419908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8110" y="9944862"/>
            <a:ext cx="1739309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44795" y="9944862"/>
            <a:ext cx="1739309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mailto:ismagilova.nadia@yandex.ru" TargetMode="Externa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03903" y="914400"/>
            <a:ext cx="3136392" cy="17099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5992" y="18280"/>
            <a:ext cx="0" cy="7842384"/>
          </a:xfrm>
          <a:custGeom>
            <a:avLst/>
            <a:gdLst/>
            <a:ahLst/>
            <a:cxnLst/>
            <a:rect l="l" t="t" r="r" b="b"/>
            <a:pathLst>
              <a:path w="0" h="7842384">
                <a:moveTo>
                  <a:pt x="0" y="7842384"/>
                </a:moveTo>
                <a:lnTo>
                  <a:pt x="0" y="0"/>
                </a:lnTo>
              </a:path>
            </a:pathLst>
          </a:custGeom>
          <a:ln w="27415">
            <a:solidFill>
              <a:srgbClr val="BFC8CF"/>
            </a:solidFill>
          </a:ln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7550791" y="8774695"/>
            <a:ext cx="0" cy="1896614"/>
          </a:xfrm>
          <a:custGeom>
            <a:avLst/>
            <a:gdLst/>
            <a:ahLst/>
            <a:cxnLst/>
            <a:rect l="l" t="t" r="r" b="b"/>
            <a:pathLst>
              <a:path w="0" h="1896614">
                <a:moveTo>
                  <a:pt x="0" y="1896614"/>
                </a:moveTo>
                <a:lnTo>
                  <a:pt x="0" y="0"/>
                </a:lnTo>
              </a:path>
            </a:pathLst>
          </a:custGeom>
          <a:ln w="18277">
            <a:solidFill>
              <a:srgbClr val="BFC8CF"/>
            </a:solidFill>
          </a:ln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3802677" y="392700"/>
            <a:ext cx="1313180" cy="2482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550">
                <a:solidFill>
                  <a:srgbClr val="565659"/>
                </a:solidFill>
                <a:latin typeface="Times New Roman"/>
                <a:cs typeface="Times New Roman"/>
              </a:rPr>
              <a:t>УТВЕРЖДАЮ</a:t>
            </a:r>
            <a:endParaRPr sz="15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38242" y="2440128"/>
            <a:ext cx="6040755" cy="42868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 marL="76835">
              <a:lnSpc>
                <a:spcPct val="100000"/>
              </a:lnSpc>
            </a:pPr>
            <a:r>
              <a:rPr dirty="0" sz="1550">
                <a:solidFill>
                  <a:srgbClr val="565659"/>
                </a:solidFill>
                <a:latin typeface="Times New Roman"/>
                <a:cs typeface="Times New Roman"/>
              </a:rPr>
              <a:t>ПОЛОЖЕНИ</a:t>
            </a:r>
            <a:r>
              <a:rPr dirty="0" sz="1550" spc="-175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550" spc="25">
                <a:solidFill>
                  <a:srgbClr val="7B7C80"/>
                </a:solidFill>
                <a:latin typeface="Times New Roman"/>
                <a:cs typeface="Times New Roman"/>
              </a:rPr>
              <a:t>Е</a:t>
            </a:r>
            <a:endParaRPr sz="1550">
              <a:latin typeface="Times New Roman"/>
              <a:cs typeface="Times New Roman"/>
            </a:endParaRPr>
          </a:p>
          <a:p>
            <a:pPr algn="ctr" marL="739140" marR="706120">
              <a:lnSpc>
                <a:spcPct val="103800"/>
              </a:lnSpc>
              <a:spcBef>
                <a:spcPts val="235"/>
              </a:spcBef>
            </a:pPr>
            <a:r>
              <a:rPr dirty="0" sz="1300" spc="45">
                <a:solidFill>
                  <a:srgbClr val="69696D"/>
                </a:solidFill>
                <a:latin typeface="Times New Roman"/>
                <a:cs typeface="Times New Roman"/>
              </a:rPr>
              <a:t>о</a:t>
            </a:r>
            <a:r>
              <a:rPr dirty="0" sz="1300" spc="5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565659"/>
                </a:solidFill>
                <a:latin typeface="Times New Roman"/>
                <a:cs typeface="Times New Roman"/>
              </a:rPr>
              <a:t>чемпи</a:t>
            </a:r>
            <a:r>
              <a:rPr dirty="0" sz="1300" spc="114">
                <a:solidFill>
                  <a:srgbClr val="565659"/>
                </a:solidFill>
                <a:latin typeface="Times New Roman"/>
                <a:cs typeface="Times New Roman"/>
              </a:rPr>
              <a:t>о</a:t>
            </a:r>
            <a:r>
              <a:rPr dirty="0" sz="1300" spc="40">
                <a:solidFill>
                  <a:srgbClr val="7B7C80"/>
                </a:solidFill>
                <a:latin typeface="Times New Roman"/>
                <a:cs typeface="Times New Roman"/>
              </a:rPr>
              <a:t>нате</a:t>
            </a:r>
            <a:r>
              <a:rPr dirty="0" sz="1300" spc="85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-10">
                <a:solidFill>
                  <a:srgbClr val="69696D"/>
                </a:solidFill>
                <a:latin typeface="Times New Roman"/>
                <a:cs typeface="Times New Roman"/>
              </a:rPr>
              <a:t>и</a:t>
            </a:r>
            <a:r>
              <a:rPr dirty="0" sz="1300" spc="6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565659"/>
                </a:solidFill>
                <a:latin typeface="Times New Roman"/>
                <a:cs typeface="Times New Roman"/>
              </a:rPr>
              <a:t>первен</a:t>
            </a:r>
            <a:r>
              <a:rPr dirty="0" sz="1300" spc="55">
                <a:solidFill>
                  <a:srgbClr val="565659"/>
                </a:solidFill>
                <a:latin typeface="Times New Roman"/>
                <a:cs typeface="Times New Roman"/>
              </a:rPr>
              <a:t>с</a:t>
            </a:r>
            <a:r>
              <a:rPr dirty="0" sz="1300" spc="35">
                <a:solidFill>
                  <a:srgbClr val="7B7C80"/>
                </a:solidFill>
                <a:latin typeface="Times New Roman"/>
                <a:cs typeface="Times New Roman"/>
              </a:rPr>
              <a:t>тве</a:t>
            </a:r>
            <a:r>
              <a:rPr dirty="0" sz="1300" spc="6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15">
                <a:solidFill>
                  <a:srgbClr val="565659"/>
                </a:solidFill>
                <a:latin typeface="Times New Roman"/>
                <a:cs typeface="Times New Roman"/>
              </a:rPr>
              <a:t>Республи</a:t>
            </a:r>
            <a:r>
              <a:rPr dirty="0" sz="1300" spc="-11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-10">
                <a:solidFill>
                  <a:srgbClr val="7B7C80"/>
                </a:solidFill>
                <a:latin typeface="Times New Roman"/>
                <a:cs typeface="Times New Roman"/>
              </a:rPr>
              <a:t>ки</a:t>
            </a:r>
            <a:r>
              <a:rPr dirty="0" sz="1300" spc="75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40">
                <a:solidFill>
                  <a:srgbClr val="69696D"/>
                </a:solidFill>
                <a:latin typeface="Times New Roman"/>
                <a:cs typeface="Times New Roman"/>
              </a:rPr>
              <a:t>Татарстан</a:t>
            </a:r>
            <a:r>
              <a:rPr dirty="0" sz="1300" spc="12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5">
                <a:solidFill>
                  <a:srgbClr val="69696D"/>
                </a:solidFill>
                <a:latin typeface="Times New Roman"/>
                <a:cs typeface="Times New Roman"/>
              </a:rPr>
              <a:t>2014</a:t>
            </a:r>
            <a:r>
              <a:rPr dirty="0" sz="1300" spc="15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10">
                <a:solidFill>
                  <a:srgbClr val="69696D"/>
                </a:solidFill>
                <a:latin typeface="Times New Roman"/>
                <a:cs typeface="Times New Roman"/>
              </a:rPr>
              <a:t>года</a:t>
            </a:r>
            <a:r>
              <a:rPr dirty="0" sz="1300" spc="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69696D"/>
                </a:solidFill>
                <a:latin typeface="Times New Roman"/>
                <a:cs typeface="Times New Roman"/>
              </a:rPr>
              <a:t>по</a:t>
            </a:r>
            <a:r>
              <a:rPr dirty="0" sz="1300" spc="2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55">
                <a:solidFill>
                  <a:srgbClr val="69696D"/>
                </a:solidFill>
                <a:latin typeface="Times New Roman"/>
                <a:cs typeface="Times New Roman"/>
              </a:rPr>
              <a:t>М</a:t>
            </a:r>
            <a:r>
              <a:rPr dirty="0" sz="1300" spc="145">
                <a:solidFill>
                  <a:srgbClr val="69696D"/>
                </a:solidFill>
                <a:latin typeface="Times New Roman"/>
                <a:cs typeface="Times New Roman"/>
              </a:rPr>
              <a:t>А</a:t>
            </a:r>
            <a:r>
              <a:rPr dirty="0" sz="1300" spc="35">
                <a:solidFill>
                  <a:srgbClr val="69696D"/>
                </a:solidFill>
                <a:latin typeface="Times New Roman"/>
                <a:cs typeface="Times New Roman"/>
              </a:rPr>
              <a:t>УНТИНБАЙКУ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7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565659"/>
                </a:solidFill>
                <a:latin typeface="Times New Roman"/>
                <a:cs typeface="Times New Roman"/>
              </a:rPr>
              <a:t>в</a:t>
            </a:r>
            <a:r>
              <a:rPr dirty="0" sz="1300" spc="-35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35">
                <a:solidFill>
                  <a:srgbClr val="69696D"/>
                </a:solidFill>
                <a:latin typeface="Times New Roman"/>
                <a:cs typeface="Times New Roman"/>
              </a:rPr>
              <a:t>дисциплине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12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50">
                <a:solidFill>
                  <a:srgbClr val="69696D"/>
                </a:solidFill>
                <a:latin typeface="Times New Roman"/>
                <a:cs typeface="Times New Roman"/>
              </a:rPr>
              <a:t>ТРИАЛ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ts val="900"/>
              </a:lnSpc>
              <a:spcBef>
                <a:spcPts val="23"/>
              </a:spcBef>
            </a:pPr>
            <a:endParaRPr sz="900"/>
          </a:p>
          <a:p>
            <a:pPr marL="469265" indent="-165100">
              <a:lnSpc>
                <a:spcPct val="100000"/>
              </a:lnSpc>
              <a:buClr>
                <a:srgbClr val="565659"/>
              </a:buClr>
              <a:buFont typeface="Times New Roman"/>
              <a:buAutoNum type="arabicPeriod"/>
              <a:tabLst>
                <a:tab pos="469265" algn="l"/>
              </a:tabLst>
            </a:pPr>
            <a:r>
              <a:rPr dirty="0" sz="1300" spc="35">
                <a:solidFill>
                  <a:srgbClr val="69696D"/>
                </a:solidFill>
                <a:latin typeface="Times New Roman"/>
                <a:cs typeface="Times New Roman"/>
              </a:rPr>
              <a:t>ЦЕЛИ</a:t>
            </a:r>
            <a:r>
              <a:rPr dirty="0" sz="1300" spc="4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100">
                <a:solidFill>
                  <a:srgbClr val="565659"/>
                </a:solidFill>
                <a:latin typeface="Times New Roman"/>
                <a:cs typeface="Times New Roman"/>
              </a:rPr>
              <a:t>И</a:t>
            </a:r>
            <a:r>
              <a:rPr dirty="0" sz="1300" spc="105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40">
                <a:solidFill>
                  <a:srgbClr val="69696D"/>
                </a:solidFill>
                <a:latin typeface="Times New Roman"/>
                <a:cs typeface="Times New Roman"/>
              </a:rPr>
              <a:t>ЗАДАЧИ</a:t>
            </a:r>
            <a:endParaRPr sz="1300">
              <a:latin typeface="Times New Roman"/>
              <a:cs typeface="Times New Roman"/>
            </a:endParaRPr>
          </a:p>
          <a:p>
            <a:pPr algn="just" marL="17145" marR="15875" indent="269240">
              <a:lnSpc>
                <a:spcPct val="102699"/>
              </a:lnSpc>
              <a:spcBef>
                <a:spcPts val="15"/>
              </a:spcBef>
            </a:pPr>
            <a:r>
              <a:rPr dirty="0" sz="1300" spc="20">
                <a:solidFill>
                  <a:srgbClr val="565659"/>
                </a:solidFill>
                <a:latin typeface="Times New Roman"/>
                <a:cs typeface="Times New Roman"/>
              </a:rPr>
              <a:t>Развитие</a:t>
            </a:r>
            <a:r>
              <a:rPr dirty="0" sz="1300" spc="2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-105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-85">
                <a:solidFill>
                  <a:srgbClr val="565659"/>
                </a:solidFill>
                <a:latin typeface="Times New Roman"/>
                <a:cs typeface="Times New Roman"/>
              </a:rPr>
              <a:t>и</a:t>
            </a:r>
            <a:r>
              <a:rPr dirty="0" sz="130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-75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69696D"/>
                </a:solidFill>
                <a:latin typeface="Times New Roman"/>
                <a:cs typeface="Times New Roman"/>
              </a:rPr>
              <a:t>популяризация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 </a:t>
            </a:r>
            <a:r>
              <a:rPr dirty="0" sz="1300" spc="5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25">
                <a:solidFill>
                  <a:srgbClr val="69696D"/>
                </a:solidFill>
                <a:latin typeface="Times New Roman"/>
                <a:cs typeface="Times New Roman"/>
              </a:rPr>
              <a:t>велосипедного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14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7B7C80"/>
                </a:solidFill>
                <a:latin typeface="Times New Roman"/>
                <a:cs typeface="Times New Roman"/>
              </a:rPr>
              <a:t>триала</a:t>
            </a:r>
            <a:r>
              <a:rPr dirty="0" sz="130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-55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69696D"/>
                </a:solidFill>
                <a:latin typeface="Times New Roman"/>
                <a:cs typeface="Times New Roman"/>
              </a:rPr>
              <a:t>в</a:t>
            </a:r>
            <a:r>
              <a:rPr dirty="0" sz="1300" spc="7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5">
                <a:solidFill>
                  <a:srgbClr val="69696D"/>
                </a:solidFill>
                <a:latin typeface="Times New Roman"/>
                <a:cs typeface="Times New Roman"/>
              </a:rPr>
              <a:t>Республике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16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20">
                <a:solidFill>
                  <a:srgbClr val="69696D"/>
                </a:solidFill>
                <a:latin typeface="Times New Roman"/>
                <a:cs typeface="Times New Roman"/>
              </a:rPr>
              <a:t>Татарстан.</a:t>
            </a:r>
            <a:r>
              <a:rPr dirty="0" sz="1300" spc="1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25">
                <a:solidFill>
                  <a:srgbClr val="565659"/>
                </a:solidFill>
                <a:latin typeface="Times New Roman"/>
                <a:cs typeface="Times New Roman"/>
              </a:rPr>
              <a:t>Привлечение</a:t>
            </a:r>
            <a:r>
              <a:rPr dirty="0" sz="1300">
                <a:solidFill>
                  <a:srgbClr val="565659"/>
                </a:solidFill>
                <a:latin typeface="Times New Roman"/>
                <a:cs typeface="Times New Roman"/>
              </a:rPr>
              <a:t>  </a:t>
            </a:r>
            <a:r>
              <a:rPr dirty="0" sz="1300" spc="-6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45">
                <a:solidFill>
                  <a:srgbClr val="7B7C80"/>
                </a:solidFill>
                <a:latin typeface="Times New Roman"/>
                <a:cs typeface="Times New Roman"/>
              </a:rPr>
              <a:t>детей,</a:t>
            </a:r>
            <a:r>
              <a:rPr dirty="0" sz="1300">
                <a:solidFill>
                  <a:srgbClr val="7B7C80"/>
                </a:solidFill>
                <a:latin typeface="Times New Roman"/>
                <a:cs typeface="Times New Roman"/>
              </a:rPr>
              <a:t>  </a:t>
            </a:r>
            <a:r>
              <a:rPr dirty="0" sz="1300" spc="-8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25">
                <a:solidFill>
                  <a:srgbClr val="7B7C80"/>
                </a:solidFill>
                <a:latin typeface="Times New Roman"/>
                <a:cs typeface="Times New Roman"/>
              </a:rPr>
              <a:t>по</a:t>
            </a:r>
            <a:r>
              <a:rPr dirty="0" sz="1300" spc="75">
                <a:solidFill>
                  <a:srgbClr val="7B7C80"/>
                </a:solidFill>
                <a:latin typeface="Times New Roman"/>
                <a:cs typeface="Times New Roman"/>
              </a:rPr>
              <a:t>д</a:t>
            </a:r>
            <a:r>
              <a:rPr dirty="0" sz="1300" spc="20">
                <a:solidFill>
                  <a:srgbClr val="565659"/>
                </a:solidFill>
                <a:latin typeface="Times New Roman"/>
                <a:cs typeface="Times New Roman"/>
              </a:rPr>
              <a:t>ростков</a:t>
            </a:r>
            <a:r>
              <a:rPr dirty="0" sz="1300">
                <a:solidFill>
                  <a:srgbClr val="565659"/>
                </a:solidFill>
                <a:latin typeface="Times New Roman"/>
                <a:cs typeface="Times New Roman"/>
              </a:rPr>
              <a:t>  </a:t>
            </a:r>
            <a:r>
              <a:rPr dirty="0" sz="1300" spc="-3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-45">
                <a:solidFill>
                  <a:srgbClr val="69696D"/>
                </a:solidFill>
                <a:latin typeface="Times New Roman"/>
                <a:cs typeface="Times New Roman"/>
              </a:rPr>
              <a:t>и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 </a:t>
            </a:r>
            <a:r>
              <a:rPr dirty="0" sz="1300" spc="-8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20">
                <a:solidFill>
                  <a:srgbClr val="69696D"/>
                </a:solidFill>
                <a:latin typeface="Times New Roman"/>
                <a:cs typeface="Times New Roman"/>
              </a:rPr>
              <a:t>молодежи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 </a:t>
            </a:r>
            <a:r>
              <a:rPr dirty="0" sz="1300" spc="3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к  </a:t>
            </a:r>
            <a:r>
              <a:rPr dirty="0" sz="1300" spc="-14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69696D"/>
                </a:solidFill>
                <a:latin typeface="Times New Roman"/>
                <a:cs typeface="Times New Roman"/>
              </a:rPr>
              <a:t>систематическим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 </a:t>
            </a:r>
            <a:r>
              <a:rPr dirty="0" sz="1300" spc="3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25">
                <a:solidFill>
                  <a:srgbClr val="7B7C80"/>
                </a:solidFill>
                <a:latin typeface="Times New Roman"/>
                <a:cs typeface="Times New Roman"/>
              </a:rPr>
              <a:t>занятиям</a:t>
            </a:r>
            <a:r>
              <a:rPr dirty="0" sz="1300" spc="1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25">
                <a:solidFill>
                  <a:srgbClr val="565659"/>
                </a:solidFill>
                <a:latin typeface="Times New Roman"/>
                <a:cs typeface="Times New Roman"/>
              </a:rPr>
              <a:t>физической</a:t>
            </a:r>
            <a:r>
              <a:rPr dirty="0" sz="1300" spc="125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40">
                <a:solidFill>
                  <a:srgbClr val="565659"/>
                </a:solidFill>
                <a:latin typeface="Times New Roman"/>
                <a:cs typeface="Times New Roman"/>
              </a:rPr>
              <a:t>куль</a:t>
            </a:r>
            <a:r>
              <a:rPr dirty="0" sz="1300" spc="40">
                <a:solidFill>
                  <a:srgbClr val="565659"/>
                </a:solidFill>
                <a:latin typeface="Times New Roman"/>
                <a:cs typeface="Times New Roman"/>
              </a:rPr>
              <a:t>т</a:t>
            </a:r>
            <a:r>
              <a:rPr dirty="0" sz="1300" spc="50">
                <a:solidFill>
                  <a:srgbClr val="7B7C80"/>
                </a:solidFill>
                <a:latin typeface="Times New Roman"/>
                <a:cs typeface="Times New Roman"/>
              </a:rPr>
              <a:t>урой</a:t>
            </a:r>
            <a:r>
              <a:rPr dirty="0" sz="1300" spc="9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69696D"/>
                </a:solidFill>
                <a:latin typeface="Times New Roman"/>
                <a:cs typeface="Times New Roman"/>
              </a:rPr>
              <a:t>и</a:t>
            </a:r>
            <a:r>
              <a:rPr dirty="0" sz="1300" spc="2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5">
                <a:solidFill>
                  <a:srgbClr val="69696D"/>
                </a:solidFill>
                <a:latin typeface="Times New Roman"/>
                <a:cs typeface="Times New Roman"/>
              </a:rPr>
              <a:t>спортом.</a:t>
            </a:r>
            <a:endParaRPr sz="1300">
              <a:latin typeface="Times New Roman"/>
              <a:cs typeface="Times New Roman"/>
            </a:endParaRPr>
          </a:p>
          <a:p>
            <a:pPr marL="281940">
              <a:lnSpc>
                <a:spcPct val="100000"/>
              </a:lnSpc>
              <a:spcBef>
                <a:spcPts val="20"/>
              </a:spcBef>
            </a:pPr>
            <a:r>
              <a:rPr dirty="0" sz="1300" spc="30">
                <a:solidFill>
                  <a:srgbClr val="565659"/>
                </a:solidFill>
                <a:latin typeface="Times New Roman"/>
                <a:cs typeface="Times New Roman"/>
              </a:rPr>
              <a:t>Проверка</a:t>
            </a:r>
            <a:r>
              <a:rPr dirty="0" sz="1300" spc="3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114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50">
                <a:solidFill>
                  <a:srgbClr val="69696D"/>
                </a:solidFill>
                <a:latin typeface="Times New Roman"/>
                <a:cs typeface="Times New Roman"/>
              </a:rPr>
              <a:t>уровня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 </a:t>
            </a:r>
            <a:r>
              <a:rPr dirty="0" sz="1300" spc="-14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15">
                <a:solidFill>
                  <a:srgbClr val="69696D"/>
                </a:solidFill>
                <a:latin typeface="Times New Roman"/>
                <a:cs typeface="Times New Roman"/>
              </a:rPr>
              <a:t>подготовки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 </a:t>
            </a:r>
            <a:r>
              <a:rPr dirty="0" sz="1300" spc="-9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15">
                <a:solidFill>
                  <a:srgbClr val="565659"/>
                </a:solidFill>
                <a:latin typeface="Times New Roman"/>
                <a:cs typeface="Times New Roman"/>
              </a:rPr>
              <a:t>республик</a:t>
            </a:r>
            <a:r>
              <a:rPr dirty="0" sz="1300" spc="-155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35">
                <a:solidFill>
                  <a:srgbClr val="7B7C80"/>
                </a:solidFill>
                <a:latin typeface="Times New Roman"/>
                <a:cs typeface="Times New Roman"/>
              </a:rPr>
              <a:t>анских</a:t>
            </a:r>
            <a:r>
              <a:rPr dirty="0" sz="130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15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35">
                <a:solidFill>
                  <a:srgbClr val="69696D"/>
                </a:solidFill>
                <a:latin typeface="Times New Roman"/>
                <a:cs typeface="Times New Roman"/>
              </a:rPr>
              <a:t>спортсменов.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14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25">
                <a:solidFill>
                  <a:srgbClr val="565659"/>
                </a:solidFill>
                <a:latin typeface="Times New Roman"/>
                <a:cs typeface="Times New Roman"/>
              </a:rPr>
              <a:t>Выявление</a:t>
            </a:r>
            <a:endParaRPr sz="1300">
              <a:latin typeface="Times New Roman"/>
              <a:cs typeface="Times New Roman"/>
            </a:endParaRPr>
          </a:p>
          <a:p>
            <a:pPr algn="just" marL="21590" marR="2530475">
              <a:lnSpc>
                <a:spcPct val="100000"/>
              </a:lnSpc>
              <a:spcBef>
                <a:spcPts val="95"/>
              </a:spcBef>
            </a:pPr>
            <a:r>
              <a:rPr dirty="0" sz="1300" spc="15">
                <a:solidFill>
                  <a:srgbClr val="69696D"/>
                </a:solidFill>
                <a:latin typeface="Times New Roman"/>
                <a:cs typeface="Times New Roman"/>
              </a:rPr>
              <a:t>кандидатов</a:t>
            </a:r>
            <a:r>
              <a:rPr dirty="0" sz="1300" spc="14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70">
                <a:solidFill>
                  <a:srgbClr val="69696D"/>
                </a:solidFill>
                <a:latin typeface="Times New Roman"/>
                <a:cs typeface="Times New Roman"/>
              </a:rPr>
              <a:t>в</a:t>
            </a:r>
            <a:r>
              <a:rPr dirty="0" sz="1300" spc="-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45">
                <a:solidFill>
                  <a:srgbClr val="69696D"/>
                </a:solidFill>
                <a:latin typeface="Times New Roman"/>
                <a:cs typeface="Times New Roman"/>
              </a:rPr>
              <a:t>сборную</a:t>
            </a:r>
            <a:r>
              <a:rPr dirty="0" sz="1300" spc="114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25">
                <a:solidFill>
                  <a:srgbClr val="69696D"/>
                </a:solidFill>
                <a:latin typeface="Times New Roman"/>
                <a:cs typeface="Times New Roman"/>
              </a:rPr>
              <a:t>Республики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12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25">
                <a:solidFill>
                  <a:srgbClr val="69696D"/>
                </a:solidFill>
                <a:latin typeface="Times New Roman"/>
                <a:cs typeface="Times New Roman"/>
              </a:rPr>
              <a:t>Татарстан.</a:t>
            </a:r>
            <a:endParaRPr sz="1300">
              <a:latin typeface="Times New Roman"/>
              <a:cs typeface="Times New Roman"/>
            </a:endParaRPr>
          </a:p>
          <a:p>
            <a:pPr marL="460375" indent="-173990">
              <a:lnSpc>
                <a:spcPct val="100000"/>
              </a:lnSpc>
              <a:spcBef>
                <a:spcPts val="20"/>
              </a:spcBef>
              <a:buClr>
                <a:srgbClr val="565659"/>
              </a:buClr>
              <a:buFont typeface="Times New Roman"/>
              <a:buAutoNum type="arabicPeriod" startAt="2"/>
              <a:tabLst>
                <a:tab pos="460375" algn="l"/>
              </a:tabLst>
            </a:pPr>
            <a:r>
              <a:rPr dirty="0" sz="1300" spc="35">
                <a:solidFill>
                  <a:srgbClr val="565659"/>
                </a:solidFill>
                <a:latin typeface="Times New Roman"/>
                <a:cs typeface="Times New Roman"/>
              </a:rPr>
              <a:t>ВРЕМЯ</a:t>
            </a:r>
            <a:r>
              <a:rPr dirty="0" sz="1300" spc="85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175">
                <a:solidFill>
                  <a:srgbClr val="565659"/>
                </a:solidFill>
                <a:latin typeface="Times New Roman"/>
                <a:cs typeface="Times New Roman"/>
              </a:rPr>
              <a:t>И</a:t>
            </a:r>
            <a:r>
              <a:rPr dirty="0" sz="1300" spc="-5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50">
                <a:solidFill>
                  <a:srgbClr val="7B7C80"/>
                </a:solidFill>
                <a:latin typeface="Times New Roman"/>
                <a:cs typeface="Times New Roman"/>
              </a:rPr>
              <a:t>МЕСТО</a:t>
            </a:r>
            <a:r>
              <a:rPr dirty="0" sz="1300" spc="6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40">
                <a:solidFill>
                  <a:srgbClr val="565659"/>
                </a:solidFill>
                <a:latin typeface="Times New Roman"/>
                <a:cs typeface="Times New Roman"/>
              </a:rPr>
              <a:t>ПРОВЕДЕНИЯ</a:t>
            </a:r>
            <a:endParaRPr sz="1300">
              <a:latin typeface="Times New Roman"/>
              <a:cs typeface="Times New Roman"/>
            </a:endParaRPr>
          </a:p>
          <a:p>
            <a:pPr algn="just" marL="17145" marR="6350">
              <a:lnSpc>
                <a:spcPct val="101499"/>
              </a:lnSpc>
              <a:spcBef>
                <a:spcPts val="70"/>
              </a:spcBef>
            </a:pPr>
            <a:r>
              <a:rPr dirty="0" sz="1300" spc="25">
                <a:solidFill>
                  <a:srgbClr val="69696D"/>
                </a:solidFill>
                <a:latin typeface="Times New Roman"/>
                <a:cs typeface="Times New Roman"/>
              </a:rPr>
              <a:t>Соревнования</a:t>
            </a:r>
            <a:r>
              <a:rPr dirty="0" sz="1300" spc="25">
                <a:solidFill>
                  <a:srgbClr val="69696D"/>
                </a:solidFill>
                <a:latin typeface="Times New Roman"/>
                <a:cs typeface="Times New Roman"/>
              </a:rPr>
              <a:t>  </a:t>
            </a:r>
            <a:r>
              <a:rPr dirty="0" sz="1300" spc="-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5">
                <a:solidFill>
                  <a:srgbClr val="69696D"/>
                </a:solidFill>
                <a:latin typeface="Times New Roman"/>
                <a:cs typeface="Times New Roman"/>
              </a:rPr>
              <a:t>пров</a:t>
            </a:r>
            <a:r>
              <a:rPr dirty="0" sz="1300" spc="30">
                <a:solidFill>
                  <a:srgbClr val="69696D"/>
                </a:solidFill>
                <a:latin typeface="Times New Roman"/>
                <a:cs typeface="Times New Roman"/>
              </a:rPr>
              <a:t>о</a:t>
            </a:r>
            <a:r>
              <a:rPr dirty="0" sz="1300" spc="40">
                <a:solidFill>
                  <a:srgbClr val="919195"/>
                </a:solidFill>
                <a:latin typeface="Times New Roman"/>
                <a:cs typeface="Times New Roman"/>
              </a:rPr>
              <a:t>дя</a:t>
            </a:r>
            <a:r>
              <a:rPr dirty="0" sz="1300" spc="75">
                <a:solidFill>
                  <a:srgbClr val="919195"/>
                </a:solidFill>
                <a:latin typeface="Times New Roman"/>
                <a:cs typeface="Times New Roman"/>
              </a:rPr>
              <a:t>т</a:t>
            </a:r>
            <a:r>
              <a:rPr dirty="0" sz="1300" spc="45">
                <a:solidFill>
                  <a:srgbClr val="69696D"/>
                </a:solidFill>
                <a:latin typeface="Times New Roman"/>
                <a:cs typeface="Times New Roman"/>
              </a:rPr>
              <a:t>ся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8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80">
                <a:solidFill>
                  <a:srgbClr val="69696D"/>
                </a:solidFill>
                <a:latin typeface="Times New Roman"/>
                <a:cs typeface="Times New Roman"/>
              </a:rPr>
              <a:t>с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 </a:t>
            </a:r>
            <a:r>
              <a:rPr dirty="0" sz="1300" spc="-13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10">
                <a:solidFill>
                  <a:srgbClr val="565659"/>
                </a:solidFill>
                <a:latin typeface="Times New Roman"/>
                <a:cs typeface="Times New Roman"/>
              </a:rPr>
              <a:t>13</a:t>
            </a:r>
            <a:r>
              <a:rPr dirty="0" sz="130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35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10">
                <a:solidFill>
                  <a:srgbClr val="565659"/>
                </a:solidFill>
                <a:latin typeface="Times New Roman"/>
                <a:cs typeface="Times New Roman"/>
              </a:rPr>
              <a:t>по</a:t>
            </a:r>
            <a:r>
              <a:rPr dirty="0" sz="1300">
                <a:solidFill>
                  <a:srgbClr val="565659"/>
                </a:solidFill>
                <a:latin typeface="Times New Roman"/>
                <a:cs typeface="Times New Roman"/>
              </a:rPr>
              <a:t>  </a:t>
            </a:r>
            <a:r>
              <a:rPr dirty="0" sz="1300" spc="-45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15">
                <a:solidFill>
                  <a:srgbClr val="565659"/>
                </a:solidFill>
                <a:latin typeface="Times New Roman"/>
                <a:cs typeface="Times New Roman"/>
              </a:rPr>
              <a:t>15</a:t>
            </a:r>
            <a:r>
              <a:rPr dirty="0" sz="130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25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5">
                <a:solidFill>
                  <a:srgbClr val="565659"/>
                </a:solidFill>
                <a:latin typeface="Times New Roman"/>
                <a:cs typeface="Times New Roman"/>
              </a:rPr>
              <a:t>июня</a:t>
            </a:r>
            <a:r>
              <a:rPr dirty="0" sz="1300">
                <a:solidFill>
                  <a:srgbClr val="565659"/>
                </a:solidFill>
                <a:latin typeface="Times New Roman"/>
                <a:cs typeface="Times New Roman"/>
              </a:rPr>
              <a:t>  </a:t>
            </a:r>
            <a:r>
              <a:rPr dirty="0" sz="1300" spc="-11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35">
                <a:solidFill>
                  <a:srgbClr val="7B7C80"/>
                </a:solidFill>
                <a:latin typeface="Times New Roman"/>
                <a:cs typeface="Times New Roman"/>
              </a:rPr>
              <a:t>2014</a:t>
            </a:r>
            <a:r>
              <a:rPr dirty="0" sz="1300">
                <a:solidFill>
                  <a:srgbClr val="7B7C80"/>
                </a:solidFill>
                <a:latin typeface="Times New Roman"/>
                <a:cs typeface="Times New Roman"/>
              </a:rPr>
              <a:t>  </a:t>
            </a:r>
            <a:r>
              <a:rPr dirty="0" sz="1300" spc="-10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10">
                <a:solidFill>
                  <a:srgbClr val="69696D"/>
                </a:solidFill>
                <a:latin typeface="Times New Roman"/>
                <a:cs typeface="Times New Roman"/>
              </a:rPr>
              <a:t>г.в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 </a:t>
            </a:r>
            <a:r>
              <a:rPr dirty="0" sz="1300" spc="-12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30">
                <a:solidFill>
                  <a:srgbClr val="7B7C80"/>
                </a:solidFill>
                <a:latin typeface="Times New Roman"/>
                <a:cs typeface="Times New Roman"/>
              </a:rPr>
              <a:t>г.</a:t>
            </a:r>
            <a:r>
              <a:rPr dirty="0" sz="1300">
                <a:solidFill>
                  <a:srgbClr val="7B7C80"/>
                </a:solidFill>
                <a:latin typeface="Times New Roman"/>
                <a:cs typeface="Times New Roman"/>
              </a:rPr>
              <a:t>  </a:t>
            </a:r>
            <a:r>
              <a:rPr dirty="0" sz="1300" spc="-165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69696D"/>
                </a:solidFill>
                <a:latin typeface="Times New Roman"/>
                <a:cs typeface="Times New Roman"/>
              </a:rPr>
              <a:t>Зелен</a:t>
            </a:r>
            <a:r>
              <a:rPr dirty="0" sz="1300" spc="70">
                <a:solidFill>
                  <a:srgbClr val="69696D"/>
                </a:solidFill>
                <a:latin typeface="Times New Roman"/>
                <a:cs typeface="Times New Roman"/>
              </a:rPr>
              <a:t>о</a:t>
            </a:r>
            <a:r>
              <a:rPr dirty="0" sz="1300" spc="85">
                <a:solidFill>
                  <a:srgbClr val="919195"/>
                </a:solidFill>
                <a:latin typeface="Times New Roman"/>
                <a:cs typeface="Times New Roman"/>
              </a:rPr>
              <a:t>д</a:t>
            </a:r>
            <a:r>
              <a:rPr dirty="0" sz="1300" spc="20">
                <a:solidFill>
                  <a:srgbClr val="69696D"/>
                </a:solidFill>
                <a:latin typeface="Times New Roman"/>
                <a:cs typeface="Times New Roman"/>
              </a:rPr>
              <a:t>ольске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13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20">
                <a:solidFill>
                  <a:srgbClr val="7B7C80"/>
                </a:solidFill>
                <a:latin typeface="Times New Roman"/>
                <a:cs typeface="Times New Roman"/>
              </a:rPr>
              <a:t>ул.</a:t>
            </a:r>
            <a:r>
              <a:rPr dirty="0" sz="1300" spc="1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15">
                <a:solidFill>
                  <a:srgbClr val="69696D"/>
                </a:solidFill>
                <a:latin typeface="Times New Roman"/>
                <a:cs typeface="Times New Roman"/>
              </a:rPr>
              <a:t>Строителей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  </a:t>
            </a:r>
            <a:r>
              <a:rPr dirty="0" sz="1300" spc="4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100" spc="-130">
                <a:solidFill>
                  <a:srgbClr val="919195"/>
                </a:solidFill>
                <a:latin typeface="Times New Roman"/>
                <a:cs typeface="Times New Roman"/>
              </a:rPr>
              <a:t>J</a:t>
            </a:r>
            <a:r>
              <a:rPr dirty="0" sz="1100" spc="-145">
                <a:solidFill>
                  <a:srgbClr val="919195"/>
                </a:solidFill>
                <a:latin typeface="Times New Roman"/>
                <a:cs typeface="Times New Roman"/>
              </a:rPr>
              <a:t> </a:t>
            </a:r>
            <a:r>
              <a:rPr dirty="0" sz="1100" spc="55">
                <a:solidFill>
                  <a:srgbClr val="69696D"/>
                </a:solidFill>
                <a:latin typeface="Times New Roman"/>
                <a:cs typeface="Times New Roman"/>
              </a:rPr>
              <a:t>l.</a:t>
            </a:r>
            <a:r>
              <a:rPr dirty="0" sz="11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100" spc="4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5">
                <a:solidFill>
                  <a:srgbClr val="7B7C80"/>
                </a:solidFill>
                <a:latin typeface="Times New Roman"/>
                <a:cs typeface="Times New Roman"/>
              </a:rPr>
              <a:t>21</a:t>
            </a:r>
            <a:r>
              <a:rPr dirty="0" sz="130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85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-15">
                <a:solidFill>
                  <a:srgbClr val="7B7C80"/>
                </a:solidFill>
                <a:latin typeface="Times New Roman"/>
                <a:cs typeface="Times New Roman"/>
              </a:rPr>
              <a:t>на</a:t>
            </a:r>
            <a:r>
              <a:rPr dirty="0" sz="130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7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35">
                <a:solidFill>
                  <a:srgbClr val="7B7C80"/>
                </a:solidFill>
                <a:latin typeface="Times New Roman"/>
                <a:cs typeface="Times New Roman"/>
              </a:rPr>
              <a:t>шю</a:t>
            </a:r>
            <a:r>
              <a:rPr dirty="0" sz="1300" spc="-185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5">
                <a:solidFill>
                  <a:srgbClr val="565659"/>
                </a:solidFill>
                <a:latin typeface="Times New Roman"/>
                <a:cs typeface="Times New Roman"/>
              </a:rPr>
              <a:t>щ</a:t>
            </a:r>
            <a:r>
              <a:rPr dirty="0" sz="1300" spc="45">
                <a:solidFill>
                  <a:srgbClr val="7B7C80"/>
                </a:solidFill>
                <a:latin typeface="Times New Roman"/>
                <a:cs typeface="Times New Roman"/>
              </a:rPr>
              <a:t>а</a:t>
            </a:r>
            <a:r>
              <a:rPr dirty="0" sz="1300" spc="45">
                <a:solidFill>
                  <a:srgbClr val="7B7C80"/>
                </a:solidFill>
                <a:latin typeface="Times New Roman"/>
                <a:cs typeface="Times New Roman"/>
              </a:rPr>
              <a:t>;</a:t>
            </a:r>
            <a:r>
              <a:rPr dirty="0" sz="1300" spc="-20">
                <a:solidFill>
                  <a:srgbClr val="565659"/>
                </a:solidFill>
                <a:latin typeface="Times New Roman"/>
                <a:cs typeface="Times New Roman"/>
              </a:rPr>
              <a:t>tкс</a:t>
            </a:r>
            <a:r>
              <a:rPr dirty="0" sz="1300">
                <a:solidFill>
                  <a:srgbClr val="565659"/>
                </a:solidFill>
                <a:latin typeface="Times New Roman"/>
                <a:cs typeface="Times New Roman"/>
              </a:rPr>
              <a:t>   </a:t>
            </a:r>
            <a:r>
              <a:rPr dirty="0" sz="1300" spc="-105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-225">
                <a:solidFill>
                  <a:srgbClr val="919195"/>
                </a:solidFill>
                <a:latin typeface="Times New Roman"/>
                <a:cs typeface="Times New Roman"/>
              </a:rPr>
              <a:t>1</a:t>
            </a:r>
            <a:r>
              <a:rPr dirty="0" sz="1300" spc="-365">
                <a:solidFill>
                  <a:srgbClr val="565659"/>
                </a:solidFill>
                <a:latin typeface="Times New Roman"/>
                <a:cs typeface="Times New Roman"/>
              </a:rPr>
              <a:t>1</a:t>
            </a:r>
            <a:r>
              <a:rPr dirty="0" sz="1300" spc="35">
                <a:solidFill>
                  <a:srgbClr val="7B7C80"/>
                </a:solidFill>
                <a:latin typeface="Times New Roman"/>
                <a:cs typeface="Times New Roman"/>
              </a:rPr>
              <a:t>елов</a:t>
            </a:r>
            <a:r>
              <a:rPr dirty="0" sz="1300" spc="125">
                <a:solidFill>
                  <a:srgbClr val="7B7C80"/>
                </a:solidFill>
                <a:latin typeface="Times New Roman"/>
                <a:cs typeface="Times New Roman"/>
              </a:rPr>
              <a:t>о</a:t>
            </a:r>
            <a:r>
              <a:rPr dirty="0" sz="1300" spc="-440">
                <a:solidFill>
                  <a:srgbClr val="565659"/>
                </a:solidFill>
                <a:latin typeface="Times New Roman"/>
                <a:cs typeface="Times New Roman"/>
              </a:rPr>
              <a:t>1</a:t>
            </a:r>
            <a:r>
              <a:rPr dirty="0" sz="1300" spc="50">
                <a:solidFill>
                  <a:srgbClr val="AEACB1"/>
                </a:solidFill>
                <a:latin typeface="Times New Roman"/>
                <a:cs typeface="Times New Roman"/>
              </a:rPr>
              <a:t>'</a:t>
            </a:r>
            <a:r>
              <a:rPr dirty="0" sz="1300" spc="90">
                <a:solidFill>
                  <a:srgbClr val="69696D"/>
                </a:solidFill>
                <a:latin typeface="Times New Roman"/>
                <a:cs typeface="Times New Roman"/>
              </a:rPr>
              <a:t>0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1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5">
                <a:solidFill>
                  <a:srgbClr val="7B7C80"/>
                </a:solidFill>
                <a:latin typeface="Times New Roman"/>
                <a:cs typeface="Times New Roman"/>
              </a:rPr>
              <a:t>ююрна</a:t>
            </a:r>
            <a:r>
              <a:rPr dirty="0" sz="130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75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-30">
                <a:solidFill>
                  <a:srgbClr val="919195"/>
                </a:solidFill>
                <a:latin typeface="Times New Roman"/>
                <a:cs typeface="Times New Roman"/>
              </a:rPr>
              <a:t>«J</a:t>
            </a:r>
            <a:r>
              <a:rPr dirty="0" sz="1300" spc="-130">
                <a:solidFill>
                  <a:srgbClr val="919195"/>
                </a:solidFill>
                <a:latin typeface="Times New Roman"/>
                <a:cs typeface="Times New Roman"/>
              </a:rPr>
              <a:t> </a:t>
            </a:r>
            <a:r>
              <a:rPr dirty="0" sz="1300" spc="20">
                <a:solidFill>
                  <a:srgbClr val="69696D"/>
                </a:solidFill>
                <a:latin typeface="Times New Roman"/>
                <a:cs typeface="Times New Roman"/>
              </a:rPr>
              <a:t>l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е</a:t>
            </a:r>
            <a:r>
              <a:rPr dirty="0" sz="1300" spc="65">
                <a:solidFill>
                  <a:srgbClr val="919195"/>
                </a:solidFill>
                <a:latin typeface="Times New Roman"/>
                <a:cs typeface="Times New Roman"/>
              </a:rPr>
              <a:t>;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tок</a:t>
            </a:r>
            <a:r>
              <a:rPr dirty="0" sz="1300" spc="60">
                <a:solidFill>
                  <a:srgbClr val="69696D"/>
                </a:solidFill>
                <a:latin typeface="Times New Roman"/>
                <a:cs typeface="Times New Roman"/>
              </a:rPr>
              <a:t>о</a:t>
            </a:r>
            <a:r>
              <a:rPr dirty="0" sz="1300" spc="-190">
                <a:solidFill>
                  <a:srgbClr val="919195"/>
                </a:solidFill>
                <a:latin typeface="Times New Roman"/>
                <a:cs typeface="Times New Roman"/>
              </a:rPr>
              <a:t>ю&gt;</a:t>
            </a:r>
            <a:r>
              <a:rPr dirty="0" sz="1300">
                <a:solidFill>
                  <a:srgbClr val="919195"/>
                </a:solidFill>
                <a:latin typeface="Times New Roman"/>
                <a:cs typeface="Times New Roman"/>
              </a:rPr>
              <a:t> </a:t>
            </a:r>
            <a:r>
              <a:rPr dirty="0" sz="1300" spc="90">
                <a:solidFill>
                  <a:srgbClr val="919195"/>
                </a:solidFill>
                <a:latin typeface="Times New Roman"/>
                <a:cs typeface="Times New Roman"/>
              </a:rPr>
              <a:t> </a:t>
            </a:r>
            <a:r>
              <a:rPr dirty="0" sz="1300" spc="-120">
                <a:solidFill>
                  <a:srgbClr val="69696D"/>
                </a:solidFill>
                <a:latin typeface="Times New Roman"/>
                <a:cs typeface="Times New Roman"/>
              </a:rPr>
              <a:t>и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1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30">
                <a:solidFill>
                  <a:srgbClr val="69696D"/>
                </a:solidFill>
                <a:latin typeface="Times New Roman"/>
                <a:cs typeface="Times New Roman"/>
              </a:rPr>
              <a:t>на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1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25">
                <a:solidFill>
                  <a:srgbClr val="69696D"/>
                </a:solidFill>
                <a:latin typeface="Times New Roman"/>
                <a:cs typeface="Times New Roman"/>
              </a:rPr>
              <a:t>Ма</a:t>
            </a:r>
            <a:r>
              <a:rPr dirty="0" sz="1300" spc="80">
                <a:solidFill>
                  <a:srgbClr val="69696D"/>
                </a:solidFill>
                <a:latin typeface="Times New Roman"/>
                <a:cs typeface="Times New Roman"/>
              </a:rPr>
              <a:t>й</a:t>
            </a:r>
            <a:r>
              <a:rPr dirty="0" sz="1300" spc="15">
                <a:solidFill>
                  <a:srgbClr val="919195"/>
                </a:solidFill>
                <a:latin typeface="Times New Roman"/>
                <a:cs typeface="Times New Roman"/>
              </a:rPr>
              <a:t>да</a:t>
            </a:r>
            <a:r>
              <a:rPr dirty="0" sz="1300" spc="-210">
                <a:solidFill>
                  <a:srgbClr val="919195"/>
                </a:solidFill>
                <a:latin typeface="Times New Roman"/>
                <a:cs typeface="Times New Roman"/>
              </a:rPr>
              <a:t> </a:t>
            </a:r>
            <a:r>
              <a:rPr dirty="0" sz="1300" spc="-15">
                <a:solidFill>
                  <a:srgbClr val="565659"/>
                </a:solidFill>
                <a:latin typeface="Times New Roman"/>
                <a:cs typeface="Times New Roman"/>
              </a:rPr>
              <a:t>н</a:t>
            </a:r>
            <a:r>
              <a:rPr dirty="0" sz="1300" spc="80">
                <a:solidFill>
                  <a:srgbClr val="7B7C80"/>
                </a:solidFill>
                <a:latin typeface="Times New Roman"/>
                <a:cs typeface="Times New Roman"/>
              </a:rPr>
              <a:t>е</a:t>
            </a:r>
            <a:r>
              <a:rPr dirty="0" sz="1300" spc="45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10">
                <a:solidFill>
                  <a:srgbClr val="565659"/>
                </a:solidFill>
                <a:latin typeface="Times New Roman"/>
                <a:cs typeface="Times New Roman"/>
              </a:rPr>
              <a:t>праздника</a:t>
            </a:r>
            <a:r>
              <a:rPr dirty="0" sz="130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-11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35">
                <a:solidFill>
                  <a:srgbClr val="69696D"/>
                </a:solidFill>
                <a:latin typeface="Times New Roman"/>
                <a:cs typeface="Times New Roman"/>
              </a:rPr>
              <a:t>«Сабантуй</a:t>
            </a:r>
            <a:r>
              <a:rPr dirty="0" sz="1300" spc="-204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10">
                <a:solidFill>
                  <a:srgbClr val="919195"/>
                </a:solidFill>
                <a:latin typeface="Times New Roman"/>
                <a:cs typeface="Times New Roman"/>
              </a:rPr>
              <a:t>»</a:t>
            </a:r>
            <a:endParaRPr sz="1300">
              <a:latin typeface="Times New Roman"/>
              <a:cs typeface="Times New Roman"/>
            </a:endParaRPr>
          </a:p>
          <a:p>
            <a:pPr marL="455930" indent="-169545">
              <a:lnSpc>
                <a:spcPct val="100000"/>
              </a:lnSpc>
              <a:spcBef>
                <a:spcPts val="60"/>
              </a:spcBef>
              <a:buClr>
                <a:srgbClr val="565659"/>
              </a:buClr>
              <a:buFont typeface="Times New Roman"/>
              <a:buAutoNum type="arabicPeriod" startAt="3"/>
              <a:tabLst>
                <a:tab pos="455930" algn="l"/>
              </a:tabLst>
            </a:pPr>
            <a:r>
              <a:rPr dirty="0" sz="1300" spc="50">
                <a:solidFill>
                  <a:srgbClr val="565659"/>
                </a:solidFill>
                <a:latin typeface="Times New Roman"/>
                <a:cs typeface="Times New Roman"/>
              </a:rPr>
              <a:t>РУКОВОД</a:t>
            </a:r>
            <a:r>
              <a:rPr dirty="0" sz="1300" spc="-204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50">
                <a:solidFill>
                  <a:srgbClr val="7B7C80"/>
                </a:solidFill>
                <a:latin typeface="Times New Roman"/>
                <a:cs typeface="Times New Roman"/>
              </a:rPr>
              <a:t>СТВО</a:t>
            </a:r>
            <a:endParaRPr sz="1300">
              <a:latin typeface="Times New Roman"/>
              <a:cs typeface="Times New Roman"/>
            </a:endParaRPr>
          </a:p>
          <a:p>
            <a:pPr algn="just" marL="12700" marR="17145" indent="273685">
              <a:lnSpc>
                <a:spcPct val="103000"/>
              </a:lnSpc>
              <a:spcBef>
                <a:spcPts val="10"/>
              </a:spcBef>
            </a:pPr>
            <a:r>
              <a:rPr dirty="0" sz="1300" spc="25">
                <a:solidFill>
                  <a:srgbClr val="69696D"/>
                </a:solidFill>
                <a:latin typeface="Times New Roman"/>
                <a:cs typeface="Times New Roman"/>
              </a:rPr>
              <a:t>Соревнования</a:t>
            </a:r>
            <a:r>
              <a:rPr dirty="0" sz="1300" spc="25">
                <a:solidFill>
                  <a:srgbClr val="69696D"/>
                </a:solidFill>
                <a:latin typeface="Times New Roman"/>
                <a:cs typeface="Times New Roman"/>
              </a:rPr>
              <a:t>   </a:t>
            </a:r>
            <a:r>
              <a:rPr dirty="0" sz="1300" spc="-15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69696D"/>
                </a:solidFill>
                <a:latin typeface="Times New Roman"/>
                <a:cs typeface="Times New Roman"/>
              </a:rPr>
              <a:t>проводит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 </a:t>
            </a:r>
            <a:r>
              <a:rPr dirty="0" sz="1300" spc="7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69696D"/>
                </a:solidFill>
                <a:latin typeface="Times New Roman"/>
                <a:cs typeface="Times New Roman"/>
              </a:rPr>
              <a:t>Министерство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 </a:t>
            </a:r>
            <a:r>
              <a:rPr dirty="0" sz="1300" spc="9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7B7C80"/>
                </a:solidFill>
                <a:latin typeface="Times New Roman"/>
                <a:cs typeface="Times New Roman"/>
              </a:rPr>
              <a:t>по</a:t>
            </a:r>
            <a:r>
              <a:rPr dirty="0" sz="1300">
                <a:solidFill>
                  <a:srgbClr val="7B7C80"/>
                </a:solidFill>
                <a:latin typeface="Times New Roman"/>
                <a:cs typeface="Times New Roman"/>
              </a:rPr>
              <a:t>  </a:t>
            </a:r>
            <a:r>
              <a:rPr dirty="0" sz="1300" spc="-15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35">
                <a:solidFill>
                  <a:srgbClr val="7B7C80"/>
                </a:solidFill>
                <a:latin typeface="Times New Roman"/>
                <a:cs typeface="Times New Roman"/>
              </a:rPr>
              <a:t>делам</a:t>
            </a:r>
            <a:r>
              <a:rPr dirty="0" sz="1300">
                <a:solidFill>
                  <a:srgbClr val="7B7C80"/>
                </a:solidFill>
                <a:latin typeface="Times New Roman"/>
                <a:cs typeface="Times New Roman"/>
              </a:rPr>
              <a:t>  </a:t>
            </a:r>
            <a:r>
              <a:rPr dirty="0" sz="1300" spc="114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20">
                <a:solidFill>
                  <a:srgbClr val="69696D"/>
                </a:solidFill>
                <a:latin typeface="Times New Roman"/>
                <a:cs typeface="Times New Roman"/>
              </a:rPr>
              <a:t>молодежи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  </a:t>
            </a:r>
            <a:r>
              <a:rPr dirty="0" sz="1300" spc="-11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120">
                <a:solidFill>
                  <a:srgbClr val="565659"/>
                </a:solidFill>
                <a:latin typeface="Times New Roman"/>
                <a:cs typeface="Times New Roman"/>
              </a:rPr>
              <a:t>и</a:t>
            </a:r>
            <a:r>
              <a:rPr dirty="0" sz="1300">
                <a:solidFill>
                  <a:srgbClr val="565659"/>
                </a:solidFill>
                <a:latin typeface="Times New Roman"/>
                <a:cs typeface="Times New Roman"/>
              </a:rPr>
              <a:t>  </a:t>
            </a:r>
            <a:r>
              <a:rPr dirty="0" sz="1300" spc="65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15">
                <a:solidFill>
                  <a:srgbClr val="69696D"/>
                </a:solidFill>
                <a:latin typeface="Times New Roman"/>
                <a:cs typeface="Times New Roman"/>
              </a:rPr>
              <a:t>спорту</a:t>
            </a:r>
            <a:r>
              <a:rPr dirty="0" sz="1300" spc="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15">
                <a:solidFill>
                  <a:srgbClr val="565659"/>
                </a:solidFill>
                <a:latin typeface="Times New Roman"/>
                <a:cs typeface="Times New Roman"/>
              </a:rPr>
              <a:t>Республики</a:t>
            </a:r>
            <a:r>
              <a:rPr dirty="0" sz="1300">
                <a:solidFill>
                  <a:srgbClr val="565659"/>
                </a:solidFill>
                <a:latin typeface="Times New Roman"/>
                <a:cs typeface="Times New Roman"/>
              </a:rPr>
              <a:t>  </a:t>
            </a:r>
            <a:r>
              <a:rPr dirty="0" sz="1300" spc="-9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40">
                <a:solidFill>
                  <a:srgbClr val="69696D"/>
                </a:solidFill>
                <a:latin typeface="Times New Roman"/>
                <a:cs typeface="Times New Roman"/>
              </a:rPr>
              <a:t>Татарстан,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9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69696D"/>
                </a:solidFill>
                <a:latin typeface="Times New Roman"/>
                <a:cs typeface="Times New Roman"/>
              </a:rPr>
              <a:t>Управление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 </a:t>
            </a:r>
            <a:r>
              <a:rPr dirty="0" sz="1300" spc="-11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10">
                <a:solidFill>
                  <a:srgbClr val="565659"/>
                </a:solidFill>
                <a:latin typeface="Times New Roman"/>
                <a:cs typeface="Times New Roman"/>
              </a:rPr>
              <a:t>по</a:t>
            </a:r>
            <a:r>
              <a:rPr dirty="0" sz="130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6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7B7C80"/>
                </a:solidFill>
                <a:latin typeface="Times New Roman"/>
                <a:cs typeface="Times New Roman"/>
              </a:rPr>
              <a:t>делам</a:t>
            </a:r>
            <a:r>
              <a:rPr dirty="0" sz="130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114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45">
                <a:solidFill>
                  <a:srgbClr val="69696D"/>
                </a:solidFill>
                <a:latin typeface="Times New Roman"/>
                <a:cs typeface="Times New Roman"/>
              </a:rPr>
              <a:t>молодёжи,</a:t>
            </a:r>
            <a:r>
              <a:rPr dirty="0" sz="1300" spc="11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85">
                <a:solidFill>
                  <a:srgbClr val="69696D"/>
                </a:solidFill>
                <a:latin typeface="Times New Roman"/>
                <a:cs typeface="Times New Roman"/>
              </a:rPr>
              <a:t>спорту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 </a:t>
            </a:r>
            <a:r>
              <a:rPr dirty="0" sz="1300" spc="-15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10">
                <a:solidFill>
                  <a:srgbClr val="69696D"/>
                </a:solidFill>
                <a:latin typeface="Times New Roman"/>
                <a:cs typeface="Times New Roman"/>
              </a:rPr>
              <a:t>и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2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69696D"/>
                </a:solidFill>
                <a:latin typeface="Times New Roman"/>
                <a:cs typeface="Times New Roman"/>
              </a:rPr>
              <a:t>туризму</a:t>
            </a:r>
            <a:r>
              <a:rPr dirty="0" sz="1300" spc="1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565659"/>
                </a:solidFill>
                <a:latin typeface="Times New Roman"/>
                <a:cs typeface="Times New Roman"/>
              </a:rPr>
              <a:t>Исполнительного</a:t>
            </a:r>
            <a:r>
              <a:rPr dirty="0" sz="130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-114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7B7C80"/>
                </a:solidFill>
                <a:latin typeface="Times New Roman"/>
                <a:cs typeface="Times New Roman"/>
              </a:rPr>
              <a:t>комитета</a:t>
            </a:r>
            <a:r>
              <a:rPr dirty="0" sz="1300" spc="145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69696D"/>
                </a:solidFill>
                <a:latin typeface="Times New Roman"/>
                <a:cs typeface="Times New Roman"/>
              </a:rPr>
              <a:t>Зеленодольского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 </a:t>
            </a:r>
            <a:r>
              <a:rPr dirty="0" sz="1300" spc="-1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40">
                <a:solidFill>
                  <a:srgbClr val="69696D"/>
                </a:solidFill>
                <a:latin typeface="Times New Roman"/>
                <a:cs typeface="Times New Roman"/>
              </a:rPr>
              <a:t>Муниципального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9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20">
                <a:solidFill>
                  <a:srgbClr val="69696D"/>
                </a:solidFill>
                <a:latin typeface="Times New Roman"/>
                <a:cs typeface="Times New Roman"/>
              </a:rPr>
              <a:t>района,</a:t>
            </a:r>
            <a:r>
              <a:rPr dirty="0" sz="1300" spc="12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5">
                <a:solidFill>
                  <a:srgbClr val="69696D"/>
                </a:solidFill>
                <a:latin typeface="Times New Roman"/>
                <a:cs typeface="Times New Roman"/>
              </a:rPr>
              <a:t>МБОУ</a:t>
            </a:r>
            <a:r>
              <a:rPr dirty="0" sz="1300" spc="1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50">
                <a:solidFill>
                  <a:srgbClr val="69696D"/>
                </a:solidFill>
                <a:latin typeface="Times New Roman"/>
                <a:cs typeface="Times New Roman"/>
              </a:rPr>
              <a:t>ДОД</a:t>
            </a:r>
            <a:r>
              <a:rPr dirty="0" sz="1300" spc="3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5">
                <a:solidFill>
                  <a:srgbClr val="565659"/>
                </a:solidFill>
                <a:latin typeface="Times New Roman"/>
                <a:cs typeface="Times New Roman"/>
              </a:rPr>
              <a:t>ДIОСШ№б</a:t>
            </a:r>
            <a:r>
              <a:rPr dirty="0" sz="130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-11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25">
                <a:solidFill>
                  <a:srgbClr val="919195"/>
                </a:solidFill>
                <a:latin typeface="Times New Roman"/>
                <a:cs typeface="Times New Roman"/>
              </a:rPr>
              <a:t>«</a:t>
            </a:r>
            <a:r>
              <a:rPr dirty="0" sz="1300" spc="30">
                <a:solidFill>
                  <a:srgbClr val="69696D"/>
                </a:solidFill>
                <a:latin typeface="Times New Roman"/>
                <a:cs typeface="Times New Roman"/>
              </a:rPr>
              <a:t>Бригантина».</a:t>
            </a:r>
            <a:endParaRPr sz="1300">
              <a:latin typeface="Times New Roman"/>
              <a:cs typeface="Times New Roman"/>
            </a:endParaRPr>
          </a:p>
          <a:p>
            <a:pPr algn="just" marL="17145" marR="15240" indent="260350">
              <a:lnSpc>
                <a:spcPct val="106100"/>
              </a:lnSpc>
            </a:pPr>
            <a:r>
              <a:rPr dirty="0" sz="1300" spc="25">
                <a:solidFill>
                  <a:srgbClr val="565659"/>
                </a:solidFill>
                <a:latin typeface="Times New Roman"/>
                <a:cs typeface="Times New Roman"/>
              </a:rPr>
              <a:t>Непос</a:t>
            </a:r>
            <a:r>
              <a:rPr dirty="0" sz="1300" spc="120">
                <a:solidFill>
                  <a:srgbClr val="565659"/>
                </a:solidFill>
                <a:latin typeface="Times New Roman"/>
                <a:cs typeface="Times New Roman"/>
              </a:rPr>
              <a:t>р</a:t>
            </a:r>
            <a:r>
              <a:rPr dirty="0" sz="1300" spc="40">
                <a:solidFill>
                  <a:srgbClr val="7B7C80"/>
                </a:solidFill>
                <a:latin typeface="Times New Roman"/>
                <a:cs typeface="Times New Roman"/>
              </a:rPr>
              <a:t>едственное</a:t>
            </a:r>
            <a:r>
              <a:rPr dirty="0" sz="1300">
                <a:solidFill>
                  <a:srgbClr val="7B7C80"/>
                </a:solidFill>
                <a:latin typeface="Times New Roman"/>
                <a:cs typeface="Times New Roman"/>
              </a:rPr>
              <a:t>    </a:t>
            </a:r>
            <a:r>
              <a:rPr dirty="0" sz="1300" spc="-105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69696D"/>
                </a:solidFill>
                <a:latin typeface="Times New Roman"/>
                <a:cs typeface="Times New Roman"/>
              </a:rPr>
              <a:t>проведение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   </a:t>
            </a:r>
            <a:r>
              <a:rPr dirty="0" sz="1300" spc="-5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20">
                <a:solidFill>
                  <a:srgbClr val="69696D"/>
                </a:solidFill>
                <a:latin typeface="Times New Roman"/>
                <a:cs typeface="Times New Roman"/>
              </a:rPr>
              <a:t>возлагается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   </a:t>
            </a:r>
            <a:r>
              <a:rPr dirty="0" sz="1300" spc="-3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5">
                <a:solidFill>
                  <a:srgbClr val="69696D"/>
                </a:solidFill>
                <a:latin typeface="Times New Roman"/>
                <a:cs typeface="Times New Roman"/>
              </a:rPr>
              <a:t>на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   </a:t>
            </a:r>
            <a:r>
              <a:rPr dirty="0" sz="1300" spc="-8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5">
                <a:solidFill>
                  <a:srgbClr val="69696D"/>
                </a:solidFill>
                <a:latin typeface="Times New Roman"/>
                <a:cs typeface="Times New Roman"/>
              </a:rPr>
              <a:t>Главную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   </a:t>
            </a:r>
            <a:r>
              <a:rPr dirty="0" sz="1300" spc="-1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69696D"/>
                </a:solidFill>
                <a:latin typeface="Times New Roman"/>
                <a:cs typeface="Times New Roman"/>
              </a:rPr>
              <a:t>судейскую</a:t>
            </a:r>
            <a:r>
              <a:rPr dirty="0" sz="1300" spc="1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15">
                <a:solidFill>
                  <a:srgbClr val="69696D"/>
                </a:solidFill>
                <a:latin typeface="Times New Roman"/>
                <a:cs typeface="Times New Roman"/>
              </a:rPr>
              <a:t>коллегию.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03262" y="6923208"/>
            <a:ext cx="5763260" cy="20427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300" spc="30">
                <a:solidFill>
                  <a:srgbClr val="565659"/>
                </a:solidFill>
                <a:latin typeface="Times New Roman"/>
                <a:cs typeface="Times New Roman"/>
              </a:rPr>
              <a:t>4.</a:t>
            </a:r>
            <a:r>
              <a:rPr dirty="0" sz="1300" spc="35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40">
                <a:solidFill>
                  <a:srgbClr val="565659"/>
                </a:solidFill>
                <a:latin typeface="Times New Roman"/>
                <a:cs typeface="Times New Roman"/>
              </a:rPr>
              <a:t>УЧАСТНИКИ</a:t>
            </a:r>
            <a:r>
              <a:rPr dirty="0" sz="130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-75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50">
                <a:solidFill>
                  <a:srgbClr val="7B7C80"/>
                </a:solidFill>
                <a:latin typeface="Times New Roman"/>
                <a:cs typeface="Times New Roman"/>
              </a:rPr>
              <a:t>СОР</a:t>
            </a:r>
            <a:r>
              <a:rPr dirty="0" sz="1300" spc="15">
                <a:solidFill>
                  <a:srgbClr val="7B7C80"/>
                </a:solidFill>
                <a:latin typeface="Times New Roman"/>
                <a:cs typeface="Times New Roman"/>
              </a:rPr>
              <a:t>Е</a:t>
            </a:r>
            <a:r>
              <a:rPr dirty="0" sz="1300">
                <a:solidFill>
                  <a:srgbClr val="565659"/>
                </a:solidFill>
                <a:latin typeface="Times New Roman"/>
                <a:cs typeface="Times New Roman"/>
              </a:rPr>
              <a:t>ВНОВАI-IИЙ</a:t>
            </a:r>
            <a:endParaRPr sz="1300">
              <a:latin typeface="Times New Roman"/>
              <a:cs typeface="Times New Roman"/>
            </a:endParaRPr>
          </a:p>
          <a:p>
            <a:pPr marL="140335">
              <a:lnSpc>
                <a:spcPct val="100000"/>
              </a:lnSpc>
              <a:spcBef>
                <a:spcPts val="20"/>
              </a:spcBef>
            </a:pPr>
            <a:r>
              <a:rPr dirty="0" sz="1300" spc="30">
                <a:solidFill>
                  <a:srgbClr val="565659"/>
                </a:solidFill>
                <a:latin typeface="Times New Roman"/>
                <a:cs typeface="Times New Roman"/>
              </a:rPr>
              <a:t>Участники</a:t>
            </a:r>
            <a:r>
              <a:rPr dirty="0" sz="1300" spc="3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-114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7B7C80"/>
                </a:solidFill>
                <a:latin typeface="Times New Roman"/>
                <a:cs typeface="Times New Roman"/>
              </a:rPr>
              <a:t>соревнован</a:t>
            </a:r>
            <a:r>
              <a:rPr dirty="0" sz="1300" spc="-20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20">
                <a:solidFill>
                  <a:srgbClr val="565659"/>
                </a:solidFill>
                <a:latin typeface="Times New Roman"/>
                <a:cs typeface="Times New Roman"/>
              </a:rPr>
              <a:t>ий</a:t>
            </a:r>
            <a:r>
              <a:rPr dirty="0" sz="1300" spc="5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35">
                <a:solidFill>
                  <a:srgbClr val="69696D"/>
                </a:solidFill>
                <a:latin typeface="Times New Roman"/>
                <a:cs typeface="Times New Roman"/>
              </a:rPr>
              <a:t>делятся</a:t>
            </a:r>
            <a:r>
              <a:rPr dirty="0" sz="1300" spc="12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40">
                <a:solidFill>
                  <a:srgbClr val="565659"/>
                </a:solidFill>
                <a:latin typeface="Times New Roman"/>
                <a:cs typeface="Times New Roman"/>
              </a:rPr>
              <a:t>на</a:t>
            </a:r>
            <a:r>
              <a:rPr dirty="0" sz="1300" spc="25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565659"/>
                </a:solidFill>
                <a:latin typeface="Times New Roman"/>
                <a:cs typeface="Times New Roman"/>
              </a:rPr>
              <a:t>шесть</a:t>
            </a:r>
            <a:r>
              <a:rPr dirty="0" sz="1300" spc="45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40">
                <a:solidFill>
                  <a:srgbClr val="69696D"/>
                </a:solidFill>
                <a:latin typeface="Times New Roman"/>
                <a:cs typeface="Times New Roman"/>
              </a:rPr>
              <a:t>категорий:</a:t>
            </a:r>
            <a:endParaRPr sz="1300">
              <a:latin typeface="Times New Roman"/>
              <a:cs typeface="Times New Roman"/>
            </a:endParaRPr>
          </a:p>
          <a:p>
            <a:pPr marL="190500">
              <a:lnSpc>
                <a:spcPct val="100000"/>
              </a:lnSpc>
              <a:spcBef>
                <a:spcPts val="60"/>
              </a:spcBef>
            </a:pPr>
            <a:r>
              <a:rPr dirty="0" sz="1300" spc="35">
                <a:solidFill>
                  <a:srgbClr val="69696D"/>
                </a:solidFill>
                <a:latin typeface="Times New Roman"/>
                <a:cs typeface="Times New Roman"/>
              </a:rPr>
              <a:t>«Мужчины»</a:t>
            </a:r>
            <a:r>
              <a:rPr dirty="0" sz="1300" spc="3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14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75">
                <a:solidFill>
                  <a:srgbClr val="7B7C80"/>
                </a:solidFill>
                <a:latin typeface="Times New Roman"/>
                <a:cs typeface="Times New Roman"/>
              </a:rPr>
              <a:t>-</a:t>
            </a:r>
            <a:r>
              <a:rPr dirty="0" sz="1300" spc="135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25">
                <a:solidFill>
                  <a:srgbClr val="69696D"/>
                </a:solidFill>
                <a:latin typeface="Times New Roman"/>
                <a:cs typeface="Times New Roman"/>
              </a:rPr>
              <a:t>1995г.</a:t>
            </a:r>
            <a:r>
              <a:rPr dirty="0" sz="1300" spc="3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45">
                <a:solidFill>
                  <a:srgbClr val="69696D"/>
                </a:solidFill>
                <a:latin typeface="Times New Roman"/>
                <a:cs typeface="Times New Roman"/>
              </a:rPr>
              <a:t>и</a:t>
            </a:r>
            <a:r>
              <a:rPr dirty="0" sz="1300" spc="6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69696D"/>
                </a:solidFill>
                <a:latin typeface="Times New Roman"/>
                <a:cs typeface="Times New Roman"/>
              </a:rPr>
              <a:t>старше;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14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25">
                <a:solidFill>
                  <a:srgbClr val="7B7C80"/>
                </a:solidFill>
                <a:latin typeface="Times New Roman"/>
                <a:cs typeface="Times New Roman"/>
              </a:rPr>
              <a:t>«</a:t>
            </a:r>
            <a:r>
              <a:rPr dirty="0" sz="1300" spc="65">
                <a:solidFill>
                  <a:srgbClr val="565659"/>
                </a:solidFill>
                <a:latin typeface="Times New Roman"/>
                <a:cs typeface="Times New Roman"/>
              </a:rPr>
              <a:t>10нио</a:t>
            </a:r>
            <a:r>
              <a:rPr dirty="0" sz="1300" spc="60">
                <a:solidFill>
                  <a:srgbClr val="565659"/>
                </a:solidFill>
                <a:latin typeface="Times New Roman"/>
                <a:cs typeface="Times New Roman"/>
              </a:rPr>
              <a:t>р</a:t>
            </a:r>
            <a:r>
              <a:rPr dirty="0" sz="1300">
                <a:solidFill>
                  <a:srgbClr val="7B7C80"/>
                </a:solidFill>
                <a:latin typeface="Times New Roman"/>
                <a:cs typeface="Times New Roman"/>
              </a:rPr>
              <a:t>ьш- </a:t>
            </a:r>
            <a:r>
              <a:rPr dirty="0" sz="1300" spc="-9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45">
                <a:solidFill>
                  <a:srgbClr val="565659"/>
                </a:solidFill>
                <a:latin typeface="Times New Roman"/>
                <a:cs typeface="Times New Roman"/>
              </a:rPr>
              <a:t>1996</a:t>
            </a:r>
            <a:r>
              <a:rPr dirty="0" sz="1300" spc="-10">
                <a:solidFill>
                  <a:srgbClr val="565659"/>
                </a:solidFill>
                <a:latin typeface="Times New Roman"/>
                <a:cs typeface="Times New Roman"/>
              </a:rPr>
              <a:t>г</a:t>
            </a:r>
            <a:r>
              <a:rPr dirty="0" sz="1300" spc="25">
                <a:solidFill>
                  <a:srgbClr val="7B7C80"/>
                </a:solidFill>
                <a:latin typeface="Times New Roman"/>
                <a:cs typeface="Times New Roman"/>
              </a:rPr>
              <a:t>.</a:t>
            </a:r>
            <a:r>
              <a:rPr dirty="0" sz="1300" spc="140">
                <a:solidFill>
                  <a:srgbClr val="7B7C80"/>
                </a:solidFill>
                <a:latin typeface="Times New Roman"/>
                <a:cs typeface="Times New Roman"/>
              </a:rPr>
              <a:t>-</a:t>
            </a:r>
            <a:r>
              <a:rPr dirty="0" sz="1300" spc="30">
                <a:solidFill>
                  <a:srgbClr val="565659"/>
                </a:solidFill>
                <a:latin typeface="Times New Roman"/>
                <a:cs typeface="Times New Roman"/>
              </a:rPr>
              <a:t>19</a:t>
            </a:r>
            <a:r>
              <a:rPr dirty="0" sz="1300" spc="-75">
                <a:solidFill>
                  <a:srgbClr val="565659"/>
                </a:solidFill>
                <a:latin typeface="Times New Roman"/>
                <a:cs typeface="Times New Roman"/>
              </a:rPr>
              <a:t>9</a:t>
            </a:r>
            <a:r>
              <a:rPr dirty="0" sz="1300" spc="40">
                <a:solidFill>
                  <a:srgbClr val="7B7C80"/>
                </a:solidFill>
                <a:latin typeface="Times New Roman"/>
                <a:cs typeface="Times New Roman"/>
              </a:rPr>
              <a:t>7г.</a:t>
            </a:r>
            <a:r>
              <a:rPr dirty="0" sz="1300" spc="130">
                <a:solidFill>
                  <a:srgbClr val="7B7C80"/>
                </a:solidFill>
                <a:latin typeface="Times New Roman"/>
                <a:cs typeface="Times New Roman"/>
              </a:rPr>
              <a:t>р</a:t>
            </a:r>
            <a:r>
              <a:rPr dirty="0" sz="1300">
                <a:solidFill>
                  <a:srgbClr val="565659"/>
                </a:solidFill>
                <a:latin typeface="Times New Roman"/>
                <a:cs typeface="Times New Roman"/>
              </a:rPr>
              <a:t>.</a:t>
            </a:r>
            <a:endParaRPr sz="1300">
              <a:latin typeface="Times New Roman"/>
              <a:cs typeface="Times New Roman"/>
            </a:endParaRPr>
          </a:p>
          <a:p>
            <a:pPr marL="190500">
              <a:lnSpc>
                <a:spcPct val="100000"/>
              </a:lnSpc>
              <a:spcBef>
                <a:spcPts val="20"/>
              </a:spcBef>
              <a:tabLst>
                <a:tab pos="2402205" algn="l"/>
              </a:tabLst>
            </a:pPr>
            <a:r>
              <a:rPr dirty="0" sz="1300" spc="25">
                <a:solidFill>
                  <a:srgbClr val="7B7C80"/>
                </a:solidFill>
                <a:latin typeface="Times New Roman"/>
                <a:cs typeface="Times New Roman"/>
              </a:rPr>
              <a:t>«</a:t>
            </a:r>
            <a:r>
              <a:rPr dirty="0" sz="1300" spc="65">
                <a:solidFill>
                  <a:srgbClr val="565659"/>
                </a:solidFill>
                <a:latin typeface="Times New Roman"/>
                <a:cs typeface="Times New Roman"/>
              </a:rPr>
              <a:t>10нош</a:t>
            </a:r>
            <a:r>
              <a:rPr dirty="0" sz="1300" spc="75">
                <a:solidFill>
                  <a:srgbClr val="565659"/>
                </a:solidFill>
                <a:latin typeface="Times New Roman"/>
                <a:cs typeface="Times New Roman"/>
              </a:rPr>
              <a:t>и</a:t>
            </a:r>
            <a:r>
              <a:rPr dirty="0" sz="1300" spc="35">
                <a:solidFill>
                  <a:srgbClr val="7B7C80"/>
                </a:solidFill>
                <a:latin typeface="Times New Roman"/>
                <a:cs typeface="Times New Roman"/>
              </a:rPr>
              <a:t>»-</a:t>
            </a:r>
            <a:r>
              <a:rPr dirty="0" sz="1300" spc="-155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-114">
                <a:solidFill>
                  <a:srgbClr val="565659"/>
                </a:solidFill>
                <a:latin typeface="Times New Roman"/>
                <a:cs typeface="Times New Roman"/>
              </a:rPr>
              <a:t>1</a:t>
            </a:r>
            <a:r>
              <a:rPr dirty="0" sz="1300" spc="40">
                <a:solidFill>
                  <a:srgbClr val="7B7C80"/>
                </a:solidFill>
                <a:latin typeface="Times New Roman"/>
                <a:cs typeface="Times New Roman"/>
              </a:rPr>
              <a:t>998г.-</a:t>
            </a:r>
            <a:r>
              <a:rPr dirty="0" sz="130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-125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20">
                <a:solidFill>
                  <a:srgbClr val="69696D"/>
                </a:solidFill>
                <a:latin typeface="Times New Roman"/>
                <a:cs typeface="Times New Roman"/>
              </a:rPr>
              <a:t>1999г.р.;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	</a:t>
            </a:r>
            <a:r>
              <a:rPr dirty="0" sz="1300" spc="30">
                <a:solidFill>
                  <a:srgbClr val="69696D"/>
                </a:solidFill>
                <a:latin typeface="Times New Roman"/>
                <a:cs typeface="Times New Roman"/>
              </a:rPr>
              <a:t>«Мл.</a:t>
            </a:r>
            <a:r>
              <a:rPr dirty="0" sz="1300" spc="1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100">
                <a:solidFill>
                  <a:srgbClr val="69696D"/>
                </a:solidFill>
                <a:latin typeface="Times New Roman"/>
                <a:cs typeface="Times New Roman"/>
              </a:rPr>
              <a:t>1011ош</a:t>
            </a:r>
            <a:r>
              <a:rPr dirty="0" sz="1300" spc="-75">
                <a:solidFill>
                  <a:srgbClr val="69696D"/>
                </a:solidFill>
                <a:latin typeface="Times New Roman"/>
                <a:cs typeface="Times New Roman"/>
              </a:rPr>
              <a:t>и</a:t>
            </a:r>
            <a:r>
              <a:rPr dirty="0" sz="1300" spc="50">
                <a:solidFill>
                  <a:srgbClr val="919195"/>
                </a:solidFill>
                <a:latin typeface="Times New Roman"/>
                <a:cs typeface="Times New Roman"/>
              </a:rPr>
              <a:t>»</a:t>
            </a:r>
            <a:r>
              <a:rPr dirty="0" sz="1300" spc="85">
                <a:solidFill>
                  <a:srgbClr val="919195"/>
                </a:solidFill>
                <a:latin typeface="Times New Roman"/>
                <a:cs typeface="Times New Roman"/>
              </a:rPr>
              <a:t>2</a:t>
            </a:r>
            <a:r>
              <a:rPr dirty="0" sz="1300" spc="35">
                <a:solidFill>
                  <a:srgbClr val="69696D"/>
                </a:solidFill>
                <a:latin typeface="Times New Roman"/>
                <a:cs typeface="Times New Roman"/>
              </a:rPr>
              <a:t>000г.</a:t>
            </a:r>
            <a:r>
              <a:rPr dirty="0" sz="1300" spc="16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120">
                <a:solidFill>
                  <a:srgbClr val="69696D"/>
                </a:solidFill>
                <a:latin typeface="Times New Roman"/>
                <a:cs typeface="Times New Roman"/>
              </a:rPr>
              <a:t>и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15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5">
                <a:solidFill>
                  <a:srgbClr val="69696D"/>
                </a:solidFill>
                <a:latin typeface="Times New Roman"/>
                <a:cs typeface="Times New Roman"/>
              </a:rPr>
              <a:t>млалше</a:t>
            </a:r>
            <a:endParaRPr sz="1300">
              <a:latin typeface="Times New Roman"/>
              <a:cs typeface="Times New Roman"/>
            </a:endParaRPr>
          </a:p>
          <a:p>
            <a:pPr marL="190500">
              <a:lnSpc>
                <a:spcPct val="100000"/>
              </a:lnSpc>
              <a:spcBef>
                <a:spcPts val="10"/>
              </a:spcBef>
            </a:pPr>
            <a:r>
              <a:rPr dirty="0" sz="1300" spc="30">
                <a:solidFill>
                  <a:srgbClr val="69696D"/>
                </a:solidFill>
                <a:latin typeface="Times New Roman"/>
                <a:cs typeface="Times New Roman"/>
              </a:rPr>
              <a:t>«Мл.</a:t>
            </a:r>
            <a:r>
              <a:rPr dirty="0" sz="1300" spc="3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5">
                <a:solidFill>
                  <a:srgbClr val="7B7C80"/>
                </a:solidFill>
                <a:latin typeface="Times New Roman"/>
                <a:cs typeface="Times New Roman"/>
              </a:rPr>
              <a:t>девушки»2000г.</a:t>
            </a:r>
            <a:r>
              <a:rPr dirty="0" sz="130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-3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-120">
                <a:solidFill>
                  <a:srgbClr val="565659"/>
                </a:solidFill>
                <a:latin typeface="Times New Roman"/>
                <a:cs typeface="Times New Roman"/>
              </a:rPr>
              <a:t>и</a:t>
            </a:r>
            <a:r>
              <a:rPr dirty="0" sz="1300" spc="14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25">
                <a:solidFill>
                  <a:srgbClr val="69696D"/>
                </a:solidFill>
                <a:latin typeface="Times New Roman"/>
                <a:cs typeface="Times New Roman"/>
              </a:rPr>
              <a:t>младше;</a:t>
            </a:r>
            <a:r>
              <a:rPr dirty="0" sz="1300" spc="16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50" spc="-145">
                <a:solidFill>
                  <a:srgbClr val="7B7C80"/>
                </a:solidFill>
                <a:latin typeface="Times New Roman"/>
                <a:cs typeface="Times New Roman"/>
              </a:rPr>
              <a:t>&lt;йК</a:t>
            </a:r>
            <a:r>
              <a:rPr dirty="0" sz="1350" spc="-30">
                <a:solidFill>
                  <a:srgbClr val="7B7C80"/>
                </a:solidFill>
                <a:latin typeface="Times New Roman"/>
                <a:cs typeface="Times New Roman"/>
              </a:rPr>
              <a:t>с</a:t>
            </a:r>
            <a:r>
              <a:rPr dirty="0" sz="1350" spc="40">
                <a:solidFill>
                  <a:srgbClr val="565659"/>
                </a:solidFill>
                <a:latin typeface="Times New Roman"/>
                <a:cs typeface="Times New Roman"/>
              </a:rPr>
              <a:t>ш</a:t>
            </a:r>
            <a:r>
              <a:rPr dirty="0" sz="1350" spc="60">
                <a:solidFill>
                  <a:srgbClr val="565659"/>
                </a:solidFill>
                <a:latin typeface="Times New Roman"/>
                <a:cs typeface="Times New Roman"/>
              </a:rPr>
              <a:t>ц</a:t>
            </a:r>
            <a:r>
              <a:rPr dirty="0" sz="1350" spc="-5">
                <a:solidFill>
                  <a:srgbClr val="7B7C80"/>
                </a:solidFill>
                <a:latin typeface="Times New Roman"/>
                <a:cs typeface="Times New Roman"/>
              </a:rPr>
              <a:t>и</a:t>
            </a:r>
            <a:r>
              <a:rPr dirty="0" sz="1350" spc="-30">
                <a:solidFill>
                  <a:srgbClr val="565659"/>
                </a:solidFill>
                <a:latin typeface="Times New Roman"/>
                <a:cs typeface="Times New Roman"/>
              </a:rPr>
              <a:t>н</a:t>
            </a:r>
            <a:r>
              <a:rPr dirty="0" sz="1350" spc="70">
                <a:solidFill>
                  <a:srgbClr val="565659"/>
                </a:solidFill>
                <a:latin typeface="Times New Roman"/>
                <a:cs typeface="Times New Roman"/>
              </a:rPr>
              <a:t>ы</a:t>
            </a:r>
            <a:r>
              <a:rPr dirty="0" sz="1350" spc="10">
                <a:solidFill>
                  <a:srgbClr val="7B7C80"/>
                </a:solidFill>
                <a:latin typeface="Times New Roman"/>
                <a:cs typeface="Times New Roman"/>
              </a:rPr>
              <a:t>»</a:t>
            </a:r>
            <a:r>
              <a:rPr dirty="0" sz="135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50" spc="35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50" spc="10">
                <a:solidFill>
                  <a:srgbClr val="565659"/>
                </a:solidFill>
                <a:latin typeface="Times New Roman"/>
                <a:cs typeface="Times New Roman"/>
              </a:rPr>
              <a:t>-</a:t>
            </a:r>
            <a:r>
              <a:rPr dirty="0" sz="1350" spc="6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15">
                <a:solidFill>
                  <a:srgbClr val="69696D"/>
                </a:solidFill>
                <a:latin typeface="Times New Roman"/>
                <a:cs typeface="Times New Roman"/>
              </a:rPr>
              <a:t>всех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14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20">
                <a:solidFill>
                  <a:srgbClr val="69696D"/>
                </a:solidFill>
                <a:latin typeface="Times New Roman"/>
                <a:cs typeface="Times New Roman"/>
              </a:rPr>
              <a:t>возрастов</a:t>
            </a:r>
            <a:endParaRPr sz="1300">
              <a:latin typeface="Times New Roman"/>
              <a:cs typeface="Times New Roman"/>
            </a:endParaRPr>
          </a:p>
          <a:p>
            <a:pPr marL="94615">
              <a:lnSpc>
                <a:spcPct val="100000"/>
              </a:lnSpc>
              <a:spcBef>
                <a:spcPts val="50"/>
              </a:spcBef>
            </a:pPr>
            <a:r>
              <a:rPr dirty="0" sz="1300" spc="30">
                <a:solidFill>
                  <a:srgbClr val="565659"/>
                </a:solidFill>
                <a:latin typeface="Times New Roman"/>
                <a:cs typeface="Times New Roman"/>
              </a:rPr>
              <a:t>Разделение</a:t>
            </a:r>
            <a:r>
              <a:rPr dirty="0" sz="1300" spc="3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-7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по</a:t>
            </a:r>
            <a:r>
              <a:rPr dirty="0" sz="1300" spc="9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20">
                <a:solidFill>
                  <a:srgbClr val="7B7C80"/>
                </a:solidFill>
                <a:latin typeface="Times New Roman"/>
                <a:cs typeface="Times New Roman"/>
              </a:rPr>
              <a:t>катег</a:t>
            </a:r>
            <a:r>
              <a:rPr dirty="0" sz="1300" spc="125">
                <a:solidFill>
                  <a:srgbClr val="7B7C80"/>
                </a:solidFill>
                <a:latin typeface="Times New Roman"/>
                <a:cs typeface="Times New Roman"/>
              </a:rPr>
              <a:t>о</a:t>
            </a:r>
            <a:r>
              <a:rPr dirty="0" sz="1300" spc="5">
                <a:solidFill>
                  <a:srgbClr val="565659"/>
                </a:solidFill>
                <a:latin typeface="Times New Roman"/>
                <a:cs typeface="Times New Roman"/>
              </a:rPr>
              <a:t>риям</a:t>
            </a:r>
            <a:r>
              <a:rPr dirty="0" sz="130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-125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25">
                <a:solidFill>
                  <a:srgbClr val="69696D"/>
                </a:solidFill>
                <a:latin typeface="Times New Roman"/>
                <a:cs typeface="Times New Roman"/>
              </a:rPr>
              <a:t>велосипедов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11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20">
                <a:solidFill>
                  <a:srgbClr val="565659"/>
                </a:solidFill>
                <a:latin typeface="Times New Roman"/>
                <a:cs typeface="Times New Roman"/>
              </a:rPr>
              <a:t>н</a:t>
            </a:r>
            <a:r>
              <a:rPr dirty="0" sz="1300" spc="40">
                <a:solidFill>
                  <a:srgbClr val="7B7C80"/>
                </a:solidFill>
                <a:latin typeface="Times New Roman"/>
                <a:cs typeface="Times New Roman"/>
              </a:rPr>
              <a:t>е</a:t>
            </a:r>
            <a:r>
              <a:rPr dirty="0" sz="1300" spc="6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69696D"/>
                </a:solidFill>
                <a:latin typeface="Times New Roman"/>
                <a:cs typeface="Times New Roman"/>
              </a:rPr>
              <a:t>предусмотрено.</a:t>
            </a:r>
            <a:endParaRPr sz="1300">
              <a:latin typeface="Times New Roman"/>
              <a:cs typeface="Times New Roman"/>
            </a:endParaRPr>
          </a:p>
          <a:p>
            <a:pPr marL="186055" marR="434340" indent="-91440">
              <a:lnSpc>
                <a:spcPts val="1660"/>
              </a:lnSpc>
            </a:pPr>
            <a:r>
              <a:rPr dirty="0" sz="1300" spc="45">
                <a:solidFill>
                  <a:srgbClr val="565659"/>
                </a:solidFill>
                <a:latin typeface="Times New Roman"/>
                <a:cs typeface="Times New Roman"/>
              </a:rPr>
              <a:t>От</a:t>
            </a:r>
            <a:r>
              <a:rPr dirty="0" sz="1300" spc="15">
                <a:solidFill>
                  <a:srgbClr val="565659"/>
                </a:solidFill>
                <a:latin typeface="Times New Roman"/>
                <a:cs typeface="Times New Roman"/>
              </a:rPr>
              <a:t>в</a:t>
            </a:r>
            <a:r>
              <a:rPr dirty="0" sz="1300" spc="40">
                <a:solidFill>
                  <a:srgbClr val="7B7C80"/>
                </a:solidFill>
                <a:latin typeface="Times New Roman"/>
                <a:cs typeface="Times New Roman"/>
              </a:rPr>
              <a:t>етс</a:t>
            </a:r>
            <a:r>
              <a:rPr dirty="0" sz="1300" spc="75">
                <a:solidFill>
                  <a:srgbClr val="7B7C80"/>
                </a:solidFill>
                <a:latin typeface="Times New Roman"/>
                <a:cs typeface="Times New Roman"/>
              </a:rPr>
              <a:t>т</a:t>
            </a:r>
            <a:r>
              <a:rPr dirty="0" sz="1300" spc="40">
                <a:solidFill>
                  <a:srgbClr val="565659"/>
                </a:solidFill>
                <a:latin typeface="Times New Roman"/>
                <a:cs typeface="Times New Roman"/>
              </a:rPr>
              <a:t>ве</a:t>
            </a:r>
            <a:r>
              <a:rPr dirty="0" sz="1300" spc="95">
                <a:solidFill>
                  <a:srgbClr val="565659"/>
                </a:solidFill>
                <a:latin typeface="Times New Roman"/>
                <a:cs typeface="Times New Roman"/>
              </a:rPr>
              <a:t>н</a:t>
            </a:r>
            <a:r>
              <a:rPr dirty="0" sz="1300" spc="20">
                <a:solidFill>
                  <a:srgbClr val="7B7C80"/>
                </a:solidFill>
                <a:latin typeface="Times New Roman"/>
                <a:cs typeface="Times New Roman"/>
              </a:rPr>
              <a:t>ность</a:t>
            </a:r>
            <a:r>
              <a:rPr dirty="0" sz="1300" spc="105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-15">
                <a:solidFill>
                  <a:srgbClr val="7B7C80"/>
                </a:solidFill>
                <a:latin typeface="Times New Roman"/>
                <a:cs typeface="Times New Roman"/>
              </a:rPr>
              <a:t>за</a:t>
            </a:r>
            <a:r>
              <a:rPr dirty="0" sz="1300" spc="105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40">
                <a:solidFill>
                  <a:srgbClr val="7B7C80"/>
                </a:solidFill>
                <a:latin typeface="Times New Roman"/>
                <a:cs typeface="Times New Roman"/>
              </a:rPr>
              <a:t>соблюд</a:t>
            </a:r>
            <a:r>
              <a:rPr dirty="0" sz="1300" spc="135">
                <a:solidFill>
                  <a:srgbClr val="7B7C80"/>
                </a:solidFill>
                <a:latin typeface="Times New Roman"/>
                <a:cs typeface="Times New Roman"/>
              </a:rPr>
              <a:t>е</a:t>
            </a:r>
            <a:r>
              <a:rPr dirty="0" sz="1300" spc="5">
                <a:solidFill>
                  <a:srgbClr val="565659"/>
                </a:solidFill>
                <a:latin typeface="Times New Roman"/>
                <a:cs typeface="Times New Roman"/>
              </a:rPr>
              <a:t>н</a:t>
            </a:r>
            <a:r>
              <a:rPr dirty="0" sz="1300" spc="35">
                <a:solidFill>
                  <a:srgbClr val="565659"/>
                </a:solidFill>
                <a:latin typeface="Times New Roman"/>
                <a:cs typeface="Times New Roman"/>
              </a:rPr>
              <a:t>и</a:t>
            </a:r>
            <a:r>
              <a:rPr dirty="0" sz="1300" spc="80">
                <a:solidFill>
                  <a:srgbClr val="7B7C80"/>
                </a:solidFill>
                <a:latin typeface="Times New Roman"/>
                <a:cs typeface="Times New Roman"/>
              </a:rPr>
              <a:t>е</a:t>
            </a:r>
            <a:r>
              <a:rPr dirty="0" sz="1300" spc="2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10">
                <a:solidFill>
                  <a:srgbClr val="565659"/>
                </a:solidFill>
                <a:latin typeface="Times New Roman"/>
                <a:cs typeface="Times New Roman"/>
              </a:rPr>
              <a:t>правил</a:t>
            </a:r>
            <a:r>
              <a:rPr dirty="0" sz="130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-15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69696D"/>
                </a:solidFill>
                <a:latin typeface="Times New Roman"/>
                <a:cs typeface="Times New Roman"/>
              </a:rPr>
              <a:t>безопасности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4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20">
                <a:solidFill>
                  <a:srgbClr val="69696D"/>
                </a:solidFill>
                <a:latin typeface="Times New Roman"/>
                <a:cs typeface="Times New Roman"/>
              </a:rPr>
              <a:t>возлагается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13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15">
                <a:solidFill>
                  <a:srgbClr val="69696D"/>
                </a:solidFill>
                <a:latin typeface="Times New Roman"/>
                <a:cs typeface="Times New Roman"/>
              </a:rPr>
              <a:t>на</a:t>
            </a:r>
            <a:r>
              <a:rPr dirty="0" sz="1300" spc="-1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69696D"/>
                </a:solidFill>
                <a:latin typeface="Times New Roman"/>
                <a:cs typeface="Times New Roman"/>
              </a:rPr>
              <a:t>самих</a:t>
            </a:r>
            <a:r>
              <a:rPr dirty="0" sz="1300" spc="11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5">
                <a:solidFill>
                  <a:srgbClr val="69696D"/>
                </a:solidFill>
                <a:latin typeface="Times New Roman"/>
                <a:cs typeface="Times New Roman"/>
              </a:rPr>
              <a:t>спортсменов</a:t>
            </a:r>
            <a:endParaRPr sz="1300">
              <a:latin typeface="Times New Roman"/>
              <a:cs typeface="Times New Roman"/>
            </a:endParaRPr>
          </a:p>
          <a:p>
            <a:pPr marL="94615">
              <a:lnSpc>
                <a:spcPts val="1440"/>
              </a:lnSpc>
            </a:pP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К</a:t>
            </a:r>
            <a:r>
              <a:rPr dirty="0" sz="1300" spc="2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40">
                <a:solidFill>
                  <a:srgbClr val="69696D"/>
                </a:solidFill>
                <a:latin typeface="Times New Roman"/>
                <a:cs typeface="Times New Roman"/>
              </a:rPr>
              <a:t>участию</a:t>
            </a:r>
            <a:r>
              <a:rPr dirty="0" sz="1300" spc="16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7B7C80"/>
                </a:solidFill>
                <a:latin typeface="Times New Roman"/>
                <a:cs typeface="Times New Roman"/>
              </a:rPr>
              <a:t>допускаются</a:t>
            </a:r>
            <a:r>
              <a:rPr dirty="0" sz="130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-135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25">
                <a:solidFill>
                  <a:srgbClr val="69696D"/>
                </a:solidFill>
                <a:latin typeface="Times New Roman"/>
                <a:cs typeface="Times New Roman"/>
              </a:rPr>
              <a:t>спортсмены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11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20">
                <a:solidFill>
                  <a:srgbClr val="565659"/>
                </a:solidFill>
                <a:latin typeface="Times New Roman"/>
                <a:cs typeface="Times New Roman"/>
              </a:rPr>
              <a:t>и</a:t>
            </a:r>
            <a:r>
              <a:rPr dirty="0" sz="1300" spc="40">
                <a:solidFill>
                  <a:srgbClr val="7B7C80"/>
                </a:solidFill>
                <a:latin typeface="Times New Roman"/>
                <a:cs typeface="Times New Roman"/>
              </a:rPr>
              <a:t>з</a:t>
            </a:r>
            <a:r>
              <a:rPr dirty="0" sz="1300" spc="15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40">
                <a:solidFill>
                  <a:srgbClr val="7B7C80"/>
                </a:solidFill>
                <a:latin typeface="Times New Roman"/>
                <a:cs typeface="Times New Roman"/>
              </a:rPr>
              <a:t>других</a:t>
            </a:r>
            <a:r>
              <a:rPr dirty="0" sz="1300" spc="6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35">
                <a:solidFill>
                  <a:srgbClr val="69696D"/>
                </a:solidFill>
                <a:latin typeface="Times New Roman"/>
                <a:cs typeface="Times New Roman"/>
              </a:rPr>
              <a:t>регионов</a:t>
            </a:r>
            <a:r>
              <a:rPr dirty="0" sz="1300" spc="15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565659"/>
                </a:solidFill>
                <a:latin typeface="Times New Roman"/>
                <a:cs typeface="Times New Roman"/>
              </a:rPr>
              <a:t>России</a:t>
            </a:r>
            <a:r>
              <a:rPr dirty="0" sz="1300" spc="125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5">
                <a:solidFill>
                  <a:srgbClr val="565659"/>
                </a:solidFill>
                <a:latin typeface="Times New Roman"/>
                <a:cs typeface="Times New Roman"/>
              </a:rPr>
              <a:t>на</a:t>
            </a:r>
            <a:r>
              <a:rPr dirty="0" sz="1300" spc="3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35">
                <a:solidFill>
                  <a:srgbClr val="69696D"/>
                </a:solidFill>
                <a:latin typeface="Times New Roman"/>
                <a:cs typeface="Times New Roman"/>
              </a:rPr>
              <a:t>общих</a:t>
            </a:r>
            <a:endParaRPr sz="1300">
              <a:latin typeface="Times New Roman"/>
              <a:cs typeface="Times New Roman"/>
            </a:endParaRPr>
          </a:p>
          <a:p>
            <a:pPr marL="186055">
              <a:lnSpc>
                <a:spcPct val="100000"/>
              </a:lnSpc>
              <a:spcBef>
                <a:spcPts val="95"/>
              </a:spcBef>
            </a:pPr>
            <a:r>
              <a:rPr dirty="0" sz="1300" spc="35">
                <a:solidFill>
                  <a:srgbClr val="565659"/>
                </a:solidFill>
                <a:latin typeface="Times New Roman"/>
                <a:cs typeface="Times New Roman"/>
              </a:rPr>
              <a:t>основани</a:t>
            </a:r>
            <a:r>
              <a:rPr dirty="0" sz="1300" spc="140">
                <a:solidFill>
                  <a:srgbClr val="565659"/>
                </a:solidFill>
                <a:latin typeface="Times New Roman"/>
                <a:cs typeface="Times New Roman"/>
              </a:rPr>
              <a:t>я</a:t>
            </a:r>
            <a:r>
              <a:rPr dirty="0" sz="1300" spc="25">
                <a:solidFill>
                  <a:srgbClr val="7B7C80"/>
                </a:solidFill>
                <a:latin typeface="Times New Roman"/>
                <a:cs typeface="Times New Roman"/>
              </a:rPr>
              <a:t>х.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38242" y="7124296"/>
            <a:ext cx="283210" cy="2101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300" spc="15">
                <a:solidFill>
                  <a:srgbClr val="565659"/>
                </a:solidFill>
                <a:latin typeface="Times New Roman"/>
                <a:cs typeface="Times New Roman"/>
              </a:rPr>
              <a:t>4.1.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38242" y="7942352"/>
            <a:ext cx="278130" cy="41148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300" spc="5">
                <a:solidFill>
                  <a:srgbClr val="565659"/>
                </a:solidFill>
                <a:latin typeface="Times New Roman"/>
                <a:cs typeface="Times New Roman"/>
              </a:rPr>
              <a:t>4.2.</a:t>
            </a:r>
            <a:endParaRPr sz="13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dirty="0" sz="1300" spc="5">
                <a:solidFill>
                  <a:srgbClr val="565659"/>
                </a:solidFill>
                <a:latin typeface="Times New Roman"/>
                <a:cs typeface="Times New Roman"/>
              </a:rPr>
              <a:t>4.3.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38242" y="8545613"/>
            <a:ext cx="278130" cy="2101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300" spc="5">
                <a:solidFill>
                  <a:srgbClr val="565659"/>
                </a:solidFill>
                <a:latin typeface="Times New Roman"/>
                <a:cs typeface="Times New Roman"/>
              </a:rPr>
              <a:t>4.4.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38242" y="8952357"/>
            <a:ext cx="283210" cy="2101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300" spc="15">
                <a:solidFill>
                  <a:srgbClr val="69696D"/>
                </a:solidFill>
                <a:latin typeface="Times New Roman"/>
                <a:cs typeface="Times New Roman"/>
              </a:rPr>
              <a:t>4.5.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440342" y="8940272"/>
            <a:ext cx="5614670" cy="43243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3340" marR="6350" indent="-41275">
              <a:lnSpc>
                <a:spcPct val="106100"/>
              </a:lnSpc>
              <a:tabLst>
                <a:tab pos="1438275" algn="l"/>
                <a:tab pos="2169160" algn="l"/>
                <a:tab pos="3178810" algn="l"/>
                <a:tab pos="4375785" algn="l"/>
              </a:tabLst>
            </a:pPr>
            <a:r>
              <a:rPr dirty="0" sz="1300" spc="30">
                <a:solidFill>
                  <a:srgbClr val="565659"/>
                </a:solidFill>
                <a:latin typeface="Times New Roman"/>
                <a:cs typeface="Times New Roman"/>
              </a:rPr>
              <a:t>Финансиров</a:t>
            </a:r>
            <a:r>
              <a:rPr dirty="0" sz="1300" spc="-204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40">
                <a:solidFill>
                  <a:srgbClr val="7B7C80"/>
                </a:solidFill>
                <a:latin typeface="Times New Roman"/>
                <a:cs typeface="Times New Roman"/>
              </a:rPr>
              <a:t>ание</a:t>
            </a:r>
            <a:r>
              <a:rPr dirty="0" sz="1300">
                <a:solidFill>
                  <a:srgbClr val="7B7C80"/>
                </a:solidFill>
                <a:latin typeface="Times New Roman"/>
                <a:cs typeface="Times New Roman"/>
              </a:rPr>
              <a:t>	</a:t>
            </a:r>
            <a:r>
              <a:rPr dirty="0" sz="1300" spc="65">
                <a:solidFill>
                  <a:srgbClr val="7B7C80"/>
                </a:solidFill>
                <a:latin typeface="Times New Roman"/>
                <a:cs typeface="Times New Roman"/>
              </a:rPr>
              <a:t>у</a:t>
            </a:r>
            <a:r>
              <a:rPr dirty="0" sz="1300" spc="45">
                <a:solidFill>
                  <a:srgbClr val="565659"/>
                </a:solidFill>
                <a:latin typeface="Times New Roman"/>
                <a:cs typeface="Times New Roman"/>
              </a:rPr>
              <a:t>ча</a:t>
            </a:r>
            <a:r>
              <a:rPr dirty="0" sz="1300" spc="20">
                <a:solidFill>
                  <a:srgbClr val="565659"/>
                </a:solidFill>
                <a:latin typeface="Times New Roman"/>
                <a:cs typeface="Times New Roman"/>
              </a:rPr>
              <a:t>с</a:t>
            </a:r>
            <a:r>
              <a:rPr dirty="0" sz="1300" spc="15">
                <a:solidFill>
                  <a:srgbClr val="7B7C80"/>
                </a:solidFill>
                <a:latin typeface="Times New Roman"/>
                <a:cs typeface="Times New Roman"/>
              </a:rPr>
              <a:t>тия</a:t>
            </a:r>
            <a:r>
              <a:rPr dirty="0" sz="1300">
                <a:solidFill>
                  <a:srgbClr val="7B7C80"/>
                </a:solidFill>
                <a:latin typeface="Times New Roman"/>
                <a:cs typeface="Times New Roman"/>
              </a:rPr>
              <a:t>	</a:t>
            </a:r>
            <a:r>
              <a:rPr dirty="0" sz="1300" spc="30">
                <a:solidFill>
                  <a:srgbClr val="69696D"/>
                </a:solidFill>
                <a:latin typeface="Times New Roman"/>
                <a:cs typeface="Times New Roman"/>
              </a:rPr>
              <a:t>спортсмена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	</a:t>
            </a:r>
            <a:r>
              <a:rPr dirty="0" sz="1300" spc="35">
                <a:solidFill>
                  <a:srgbClr val="7B7C80"/>
                </a:solidFill>
                <a:latin typeface="Times New Roman"/>
                <a:cs typeface="Times New Roman"/>
              </a:rPr>
              <a:t>осуществляет</a:t>
            </a:r>
            <a:r>
              <a:rPr dirty="0" sz="1300">
                <a:solidFill>
                  <a:srgbClr val="7B7C80"/>
                </a:solidFill>
                <a:latin typeface="Times New Roman"/>
                <a:cs typeface="Times New Roman"/>
              </a:rPr>
              <a:t>	</a:t>
            </a:r>
            <a:r>
              <a:rPr dirty="0" sz="1300" spc="20">
                <a:solidFill>
                  <a:srgbClr val="69696D"/>
                </a:solidFill>
                <a:latin typeface="Times New Roman"/>
                <a:cs typeface="Times New Roman"/>
              </a:rPr>
              <a:t>кома</a:t>
            </a:r>
            <a:r>
              <a:rPr dirty="0" sz="1300" spc="70">
                <a:solidFill>
                  <a:srgbClr val="69696D"/>
                </a:solidFill>
                <a:latin typeface="Times New Roman"/>
                <a:cs typeface="Times New Roman"/>
              </a:rPr>
              <a:t>н</a:t>
            </a:r>
            <a:r>
              <a:rPr dirty="0" sz="1300" spc="120">
                <a:solidFill>
                  <a:srgbClr val="919195"/>
                </a:solidFill>
                <a:latin typeface="Times New Roman"/>
                <a:cs typeface="Times New Roman"/>
              </a:rPr>
              <a:t>д</a:t>
            </a:r>
            <a:r>
              <a:rPr dirty="0" sz="1300" spc="10">
                <a:solidFill>
                  <a:srgbClr val="69696D"/>
                </a:solidFill>
                <a:latin typeface="Times New Roman"/>
                <a:cs typeface="Times New Roman"/>
              </a:rPr>
              <a:t>ирующая</a:t>
            </a:r>
            <a:r>
              <a:rPr dirty="0" sz="1300" spc="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20">
                <a:solidFill>
                  <a:srgbClr val="69696D"/>
                </a:solidFill>
                <a:latin typeface="Times New Roman"/>
                <a:cs typeface="Times New Roman"/>
              </a:rPr>
              <a:t>сторона.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42811" y="9561799"/>
            <a:ext cx="6021070" cy="8210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73050" marR="2572385" indent="4445">
              <a:lnSpc>
                <a:spcPct val="103800"/>
              </a:lnSpc>
            </a:pPr>
            <a:r>
              <a:rPr dirty="0" sz="1300" spc="35">
                <a:solidFill>
                  <a:srgbClr val="69696D"/>
                </a:solidFill>
                <a:latin typeface="Times New Roman"/>
                <a:cs typeface="Times New Roman"/>
              </a:rPr>
              <a:t>5.</a:t>
            </a:r>
            <a:r>
              <a:rPr dirty="0" sz="1300" spc="-5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60">
                <a:solidFill>
                  <a:srgbClr val="565659"/>
                </a:solidFill>
                <a:latin typeface="Times New Roman"/>
                <a:cs typeface="Times New Roman"/>
              </a:rPr>
              <a:t>ПРОГРАММ</a:t>
            </a:r>
            <a:r>
              <a:rPr dirty="0" sz="1300" spc="-215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35">
                <a:solidFill>
                  <a:srgbClr val="7B7C80"/>
                </a:solidFill>
                <a:latin typeface="Times New Roman"/>
                <a:cs typeface="Times New Roman"/>
              </a:rPr>
              <a:t>А</a:t>
            </a:r>
            <a:r>
              <a:rPr dirty="0" sz="1300" spc="10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50">
                <a:solidFill>
                  <a:srgbClr val="7B7C80"/>
                </a:solidFill>
                <a:latin typeface="Times New Roman"/>
                <a:cs typeface="Times New Roman"/>
              </a:rPr>
              <a:t>СОР</a:t>
            </a:r>
            <a:r>
              <a:rPr dirty="0" sz="1300" spc="50">
                <a:solidFill>
                  <a:srgbClr val="7B7C80"/>
                </a:solidFill>
                <a:latin typeface="Times New Roman"/>
                <a:cs typeface="Times New Roman"/>
              </a:rPr>
              <a:t>Е</a:t>
            </a:r>
            <a:r>
              <a:rPr dirty="0" sz="1300" spc="30">
                <a:solidFill>
                  <a:srgbClr val="565659"/>
                </a:solidFill>
                <a:latin typeface="Times New Roman"/>
                <a:cs typeface="Times New Roman"/>
              </a:rPr>
              <a:t>ВНОВАНИЙ.</a:t>
            </a:r>
            <a:r>
              <a:rPr dirty="0" sz="1300" spc="1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40">
                <a:solidFill>
                  <a:srgbClr val="565659"/>
                </a:solidFill>
                <a:latin typeface="Times New Roman"/>
                <a:cs typeface="Times New Roman"/>
              </a:rPr>
              <a:t>КОЛИЧЕСТВО</a:t>
            </a:r>
            <a:r>
              <a:rPr dirty="0" sz="130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-15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100">
                <a:solidFill>
                  <a:srgbClr val="69696D"/>
                </a:solidFill>
                <a:latin typeface="Times New Roman"/>
                <a:cs typeface="Times New Roman"/>
              </a:rPr>
              <a:t>И</a:t>
            </a:r>
            <a:r>
              <a:rPr dirty="0" sz="1300" spc="3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40">
                <a:solidFill>
                  <a:srgbClr val="69696D"/>
                </a:solidFill>
                <a:latin typeface="Times New Roman"/>
                <a:cs typeface="Times New Roman"/>
              </a:rPr>
              <a:t>КЛАСС</a:t>
            </a:r>
            <a:r>
              <a:rPr dirty="0" sz="1300" spc="1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60">
                <a:solidFill>
                  <a:srgbClr val="69696D"/>
                </a:solidFill>
                <a:latin typeface="Times New Roman"/>
                <a:cs typeface="Times New Roman"/>
              </a:rPr>
              <a:t>ДИСТАIЩ</a:t>
            </a:r>
            <a:r>
              <a:rPr dirty="0" sz="1300" spc="75">
                <a:solidFill>
                  <a:srgbClr val="69696D"/>
                </a:solidFill>
                <a:latin typeface="Times New Roman"/>
                <a:cs typeface="Times New Roman"/>
              </a:rPr>
              <a:t>ИЙ</a:t>
            </a:r>
            <a:endParaRPr sz="1300">
              <a:latin typeface="Times New Roman"/>
              <a:cs typeface="Times New Roman"/>
            </a:endParaRPr>
          </a:p>
          <a:p>
            <a:pPr marL="446405" marR="6350" indent="-434340">
              <a:lnSpc>
                <a:spcPts val="1580"/>
              </a:lnSpc>
              <a:spcBef>
                <a:spcPts val="20"/>
              </a:spcBef>
            </a:pPr>
            <a:r>
              <a:rPr dirty="0" sz="1300" spc="15">
                <a:solidFill>
                  <a:srgbClr val="69696D"/>
                </a:solidFill>
                <a:latin typeface="Times New Roman"/>
                <a:cs typeface="Times New Roman"/>
              </a:rPr>
              <a:t>5.1.</a:t>
            </a:r>
            <a:r>
              <a:rPr dirty="0" sz="1300" spc="5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25">
                <a:solidFill>
                  <a:srgbClr val="69696D"/>
                </a:solidFill>
                <a:latin typeface="Times New Roman"/>
                <a:cs typeface="Times New Roman"/>
              </a:rPr>
              <a:t>Соревнования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11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69696D"/>
                </a:solidFill>
                <a:latin typeface="Times New Roman"/>
                <a:cs typeface="Times New Roman"/>
              </a:rPr>
              <a:t>проводятся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12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69696D"/>
                </a:solidFill>
                <a:latin typeface="Times New Roman"/>
                <a:cs typeface="Times New Roman"/>
              </a:rPr>
              <a:t>в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20">
                <a:solidFill>
                  <a:srgbClr val="69696D"/>
                </a:solidFill>
                <a:latin typeface="Times New Roman"/>
                <a:cs typeface="Times New Roman"/>
              </a:rPr>
              <a:t>соответствии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13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80">
                <a:solidFill>
                  <a:srgbClr val="7B7C80"/>
                </a:solidFill>
                <a:latin typeface="Times New Roman"/>
                <a:cs typeface="Times New Roman"/>
              </a:rPr>
              <a:t>с</a:t>
            </a:r>
            <a:r>
              <a:rPr dirty="0" sz="1300" spc="2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7B7C80"/>
                </a:solidFill>
                <a:latin typeface="Times New Roman"/>
                <a:cs typeface="Times New Roman"/>
              </a:rPr>
              <a:t>«Правилами</a:t>
            </a:r>
            <a:r>
              <a:rPr dirty="0" sz="130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-16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69696D"/>
                </a:solidFill>
                <a:latin typeface="Times New Roman"/>
                <a:cs typeface="Times New Roman"/>
              </a:rPr>
              <a:t>соревнований</a:t>
            </a:r>
            <a:r>
              <a:rPr dirty="0" sz="1300" spc="16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69696D"/>
                </a:solidFill>
                <a:latin typeface="Times New Roman"/>
                <a:cs typeface="Times New Roman"/>
              </a:rPr>
              <a:t>по</a:t>
            </a:r>
            <a:r>
              <a:rPr dirty="0" sz="1300" spc="1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35">
                <a:solidFill>
                  <a:srgbClr val="69696D"/>
                </a:solidFill>
                <a:latin typeface="Times New Roman"/>
                <a:cs typeface="Times New Roman"/>
              </a:rPr>
              <a:t>велосипедному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114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15">
                <a:solidFill>
                  <a:srgbClr val="7B7C80"/>
                </a:solidFill>
                <a:latin typeface="Times New Roman"/>
                <a:cs typeface="Times New Roman"/>
              </a:rPr>
              <a:t>спорту</a:t>
            </a:r>
            <a:r>
              <a:rPr dirty="0" sz="1300" spc="12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15">
                <a:solidFill>
                  <a:srgbClr val="69696D"/>
                </a:solidFill>
                <a:latin typeface="Times New Roman"/>
                <a:cs typeface="Times New Roman"/>
              </a:rPr>
              <a:t>UCI</a:t>
            </a:r>
            <a:r>
              <a:rPr dirty="0" sz="130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150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-85">
                <a:solidFill>
                  <a:srgbClr val="69696D"/>
                </a:solidFill>
                <a:latin typeface="Times New Roman"/>
                <a:cs typeface="Times New Roman"/>
              </a:rPr>
              <a:t>и</a:t>
            </a:r>
            <a:r>
              <a:rPr dirty="0" sz="1300" spc="105">
                <a:solidFill>
                  <a:srgbClr val="69696D"/>
                </a:solidFill>
                <a:latin typeface="Times New Roman"/>
                <a:cs typeface="Times New Roman"/>
              </a:rPr>
              <a:t> </a:t>
            </a:r>
            <a:r>
              <a:rPr dirty="0" sz="1300" spc="50">
                <a:solidFill>
                  <a:srgbClr val="565659"/>
                </a:solidFill>
                <a:latin typeface="Times New Roman"/>
                <a:cs typeface="Times New Roman"/>
              </a:rPr>
              <a:t>Ф</a:t>
            </a:r>
            <a:r>
              <a:rPr dirty="0" sz="1300" spc="40">
                <a:solidFill>
                  <a:srgbClr val="7B7C80"/>
                </a:solidFill>
                <a:latin typeface="Times New Roman"/>
                <a:cs typeface="Times New Roman"/>
              </a:rPr>
              <a:t>ед</a:t>
            </a:r>
            <a:r>
              <a:rPr dirty="0" sz="1300" spc="55">
                <a:solidFill>
                  <a:srgbClr val="7B7C80"/>
                </a:solidFill>
                <a:latin typeface="Times New Roman"/>
                <a:cs typeface="Times New Roman"/>
              </a:rPr>
              <a:t>е</a:t>
            </a:r>
            <a:r>
              <a:rPr dirty="0" sz="1300" spc="5">
                <a:solidFill>
                  <a:srgbClr val="565659"/>
                </a:solidFill>
                <a:latin typeface="Times New Roman"/>
                <a:cs typeface="Times New Roman"/>
              </a:rPr>
              <a:t>рации</a:t>
            </a:r>
            <a:r>
              <a:rPr dirty="0" sz="1300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-75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35">
                <a:solidFill>
                  <a:srgbClr val="7B7C80"/>
                </a:solidFill>
                <a:latin typeface="Times New Roman"/>
                <a:cs typeface="Times New Roman"/>
              </a:rPr>
              <a:t>велосипед</a:t>
            </a:r>
            <a:r>
              <a:rPr dirty="0" sz="1300" spc="-195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30">
                <a:solidFill>
                  <a:srgbClr val="565659"/>
                </a:solidFill>
                <a:latin typeface="Times New Roman"/>
                <a:cs typeface="Times New Roman"/>
              </a:rPr>
              <a:t>ного</a:t>
            </a:r>
            <a:r>
              <a:rPr dirty="0" sz="1300" spc="75">
                <a:solidFill>
                  <a:srgbClr val="565659"/>
                </a:solidFill>
                <a:latin typeface="Times New Roman"/>
                <a:cs typeface="Times New Roman"/>
              </a:rPr>
              <a:t> </a:t>
            </a:r>
            <a:r>
              <a:rPr dirty="0" sz="1300" spc="20">
                <a:solidFill>
                  <a:srgbClr val="7B7C80"/>
                </a:solidFill>
                <a:latin typeface="Times New Roman"/>
                <a:cs typeface="Times New Roman"/>
              </a:rPr>
              <a:t>спорта</a:t>
            </a:r>
            <a:r>
              <a:rPr dirty="0" sz="1300" spc="9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 spc="35">
                <a:solidFill>
                  <a:srgbClr val="565659"/>
                </a:solidFill>
                <a:latin typeface="Times New Roman"/>
                <a:cs typeface="Times New Roman"/>
              </a:rPr>
              <a:t>Р</a:t>
            </a:r>
            <a:r>
              <a:rPr dirty="0" sz="1300" spc="60">
                <a:solidFill>
                  <a:srgbClr val="565659"/>
                </a:solidFill>
                <a:latin typeface="Times New Roman"/>
                <a:cs typeface="Times New Roman"/>
              </a:rPr>
              <a:t>о</a:t>
            </a:r>
            <a:r>
              <a:rPr dirty="0" sz="1300" spc="25">
                <a:solidFill>
                  <a:srgbClr val="7B7C80"/>
                </a:solidFill>
                <a:latin typeface="Times New Roman"/>
                <a:cs typeface="Times New Roman"/>
              </a:rPr>
              <a:t>ссии»</a:t>
            </a:r>
            <a:r>
              <a:rPr dirty="0" sz="1300" spc="-190">
                <a:solidFill>
                  <a:srgbClr val="7B7C80"/>
                </a:solidFill>
                <a:latin typeface="Times New Roman"/>
                <a:cs typeface="Times New Roman"/>
              </a:rPr>
              <a:t> </a:t>
            </a:r>
            <a:r>
              <a:rPr dirty="0" sz="1300">
                <a:solidFill>
                  <a:srgbClr val="565659"/>
                </a:solidFill>
                <a:latin typeface="Times New Roman"/>
                <a:cs typeface="Times New Roman"/>
              </a:rPr>
              <a:t>.</a:t>
            </a:r>
            <a:endParaRPr sz="13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8390" y="730651"/>
            <a:ext cx="5963920" cy="923734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8895" marR="847090" indent="4445">
              <a:lnSpc>
                <a:spcPts val="1580"/>
              </a:lnSpc>
            </a:pPr>
            <a:r>
              <a:rPr dirty="0" sz="1350" spc="40">
                <a:solidFill>
                  <a:srgbClr val="56575B"/>
                </a:solidFill>
                <a:latin typeface="Times New Roman"/>
                <a:cs typeface="Times New Roman"/>
              </a:rPr>
              <a:t>5</a:t>
            </a:r>
            <a:r>
              <a:rPr dirty="0" sz="1350" spc="15">
                <a:solidFill>
                  <a:srgbClr val="424246"/>
                </a:solidFill>
                <a:latin typeface="Times New Roman"/>
                <a:cs typeface="Times New Roman"/>
              </a:rPr>
              <a:t>.2</a:t>
            </a:r>
            <a:r>
              <a:rPr dirty="0" sz="1350" spc="155">
                <a:solidFill>
                  <a:srgbClr val="6B6E74"/>
                </a:solidFill>
                <a:latin typeface="Times New Roman"/>
                <a:cs typeface="Times New Roman"/>
              </a:rPr>
              <a:t>.</a:t>
            </a:r>
            <a:r>
              <a:rPr dirty="0" sz="1350" spc="-40">
                <a:solidFill>
                  <a:srgbClr val="6B6E74"/>
                </a:solidFill>
                <a:latin typeface="Times New Roman"/>
                <a:cs typeface="Times New Roman"/>
              </a:rPr>
              <a:t> </a:t>
            </a:r>
            <a:r>
              <a:rPr dirty="0" sz="1350" spc="10">
                <a:solidFill>
                  <a:srgbClr val="424246"/>
                </a:solidFill>
                <a:latin typeface="Times New Roman"/>
                <a:cs typeface="Times New Roman"/>
              </a:rPr>
              <a:t>Решение</a:t>
            </a:r>
            <a:r>
              <a:rPr dirty="0" sz="1350" spc="55">
                <a:solidFill>
                  <a:srgbClr val="424246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технических </a:t>
            </a:r>
            <a:r>
              <a:rPr dirty="0" sz="1350" spc="-10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вопросов</a:t>
            </a:r>
            <a:r>
              <a:rPr dirty="0" sz="1350" spc="14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25">
                <a:solidFill>
                  <a:srgbClr val="424246"/>
                </a:solidFill>
                <a:latin typeface="Times New Roman"/>
                <a:cs typeface="Times New Roman"/>
              </a:rPr>
              <a:t>по</a:t>
            </a:r>
            <a:r>
              <a:rPr dirty="0" sz="1350" spc="5">
                <a:solidFill>
                  <a:srgbClr val="424246"/>
                </a:solidFill>
                <a:latin typeface="Times New Roman"/>
                <a:cs typeface="Times New Roman"/>
              </a:rPr>
              <a:t> </a:t>
            </a:r>
            <a:r>
              <a:rPr dirty="0" sz="1350" spc="10">
                <a:solidFill>
                  <a:srgbClr val="56575B"/>
                </a:solidFill>
                <a:latin typeface="Times New Roman"/>
                <a:cs typeface="Times New Roman"/>
              </a:rPr>
              <a:t>организации,</a:t>
            </a:r>
            <a:r>
              <a:rPr dirty="0" sz="1350" spc="5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подготовки</a:t>
            </a:r>
            <a:r>
              <a:rPr dirty="0" sz="1350" spc="13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0">
                <a:solidFill>
                  <a:srgbClr val="56575B"/>
                </a:solidFill>
                <a:latin typeface="Times New Roman"/>
                <a:cs typeface="Times New Roman"/>
              </a:rPr>
              <a:t>и</a:t>
            </a:r>
            <a:r>
              <a:rPr dirty="0" sz="1350" spc="2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проведению</a:t>
            </a:r>
            <a:r>
              <a:rPr dirty="0" sz="1350" spc="14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мероприятия</a:t>
            </a:r>
            <a:r>
              <a:rPr dirty="0" sz="1350" spc="13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10">
                <a:solidFill>
                  <a:srgbClr val="56575B"/>
                </a:solidFill>
                <a:latin typeface="Times New Roman"/>
                <a:cs typeface="Times New Roman"/>
              </a:rPr>
              <a:t>возложено</a:t>
            </a:r>
            <a:r>
              <a:rPr dirty="0" sz="1350" spc="5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35">
                <a:solidFill>
                  <a:srgbClr val="56575B"/>
                </a:solidFill>
                <a:latin typeface="Times New Roman"/>
                <a:cs typeface="Times New Roman"/>
              </a:rPr>
              <a:t>на</a:t>
            </a:r>
            <a:r>
              <a:rPr dirty="0" sz="1350" spc="-2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25">
                <a:solidFill>
                  <a:srgbClr val="424246"/>
                </a:solidFill>
                <a:latin typeface="Times New Roman"/>
                <a:cs typeface="Times New Roman"/>
              </a:rPr>
              <a:t>МБ</a:t>
            </a:r>
            <a:r>
              <a:rPr dirty="0" sz="1350" spc="80">
                <a:solidFill>
                  <a:srgbClr val="424246"/>
                </a:solidFill>
                <a:latin typeface="Times New Roman"/>
                <a:cs typeface="Times New Roman"/>
              </a:rPr>
              <a:t>О</a:t>
            </a:r>
            <a:r>
              <a:rPr dirty="0" sz="1350">
                <a:solidFill>
                  <a:srgbClr val="6B6E74"/>
                </a:solidFill>
                <a:latin typeface="Times New Roman"/>
                <a:cs typeface="Times New Roman"/>
              </a:rPr>
              <a:t>У </a:t>
            </a:r>
            <a:r>
              <a:rPr dirty="0" sz="1350" spc="35">
                <a:solidFill>
                  <a:srgbClr val="56575B"/>
                </a:solidFill>
                <a:latin typeface="Times New Roman"/>
                <a:cs typeface="Times New Roman"/>
              </a:rPr>
              <a:t>ДОД</a:t>
            </a:r>
            <a:r>
              <a:rPr dirty="0" sz="1350" spc="4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10">
                <a:solidFill>
                  <a:srgbClr val="56575B"/>
                </a:solidFill>
                <a:latin typeface="Times New Roman"/>
                <a:cs typeface="Times New Roman"/>
              </a:rPr>
              <a:t>ДЮСШ</a:t>
            </a:r>
            <a:r>
              <a:rPr dirty="0" sz="1350" spc="15">
                <a:solidFill>
                  <a:srgbClr val="56575B"/>
                </a:solidFill>
                <a:latin typeface="Times New Roman"/>
                <a:cs typeface="Times New Roman"/>
              </a:rPr>
              <a:t>№6</a:t>
            </a:r>
            <a:endParaRPr sz="1350">
              <a:latin typeface="Times New Roman"/>
              <a:cs typeface="Times New Roman"/>
            </a:endParaRPr>
          </a:p>
          <a:p>
            <a:pPr marL="48895">
              <a:lnSpc>
                <a:spcPts val="1535"/>
              </a:lnSpc>
            </a:pPr>
            <a:r>
              <a:rPr dirty="0" sz="1350" spc="-15">
                <a:solidFill>
                  <a:srgbClr val="6B6E74"/>
                </a:solidFill>
                <a:latin typeface="Times New Roman"/>
                <a:cs typeface="Times New Roman"/>
              </a:rPr>
              <a:t>«</a:t>
            </a:r>
            <a:r>
              <a:rPr dirty="0" sz="1350" spc="-5">
                <a:solidFill>
                  <a:srgbClr val="6B6E74"/>
                </a:solidFill>
                <a:latin typeface="Times New Roman"/>
                <a:cs typeface="Times New Roman"/>
              </a:rPr>
              <a:t>Б</a:t>
            </a:r>
            <a:r>
              <a:rPr dirty="0" sz="1350" spc="5">
                <a:solidFill>
                  <a:srgbClr val="424246"/>
                </a:solidFill>
                <a:latin typeface="Times New Roman"/>
                <a:cs typeface="Times New Roman"/>
              </a:rPr>
              <a:t>ригантина»</a:t>
            </a:r>
            <a:r>
              <a:rPr dirty="0" sz="1350" spc="-140">
                <a:solidFill>
                  <a:srgbClr val="424246"/>
                </a:solidFill>
                <a:latin typeface="Times New Roman"/>
                <a:cs typeface="Times New Roman"/>
              </a:rPr>
              <a:t> </a:t>
            </a:r>
            <a:r>
              <a:rPr dirty="0" sz="1350" spc="155">
                <a:solidFill>
                  <a:srgbClr val="6B6E74"/>
                </a:solidFill>
                <a:latin typeface="Times New Roman"/>
                <a:cs typeface="Times New Roman"/>
              </a:rPr>
              <a:t>.</a:t>
            </a:r>
            <a:endParaRPr sz="1350">
              <a:latin typeface="Times New Roman"/>
              <a:cs typeface="Times New Roman"/>
            </a:endParaRPr>
          </a:p>
          <a:p>
            <a:pPr lvl="1" marL="396240" indent="-347345">
              <a:lnSpc>
                <a:spcPct val="100000"/>
              </a:lnSpc>
              <a:buClr>
                <a:srgbClr val="56575B"/>
              </a:buClr>
              <a:buFont typeface="Times New Roman"/>
              <a:buAutoNum type="arabicPeriod" startAt="3"/>
              <a:tabLst>
                <a:tab pos="313690" algn="l"/>
              </a:tabLst>
            </a:pP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Трассы</a:t>
            </a:r>
            <a:r>
              <a:rPr dirty="0" sz="1350" spc="5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сооружаются</a:t>
            </a:r>
            <a:r>
              <a:rPr dirty="0" sz="1350" spc="14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из</a:t>
            </a:r>
            <a:r>
              <a:rPr dirty="0" sz="1350" spc="4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искусственных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-16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и</a:t>
            </a:r>
            <a:r>
              <a:rPr dirty="0" sz="1350" spc="4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10">
                <a:solidFill>
                  <a:srgbClr val="6B6E74"/>
                </a:solidFill>
                <a:latin typeface="Times New Roman"/>
                <a:cs typeface="Times New Roman"/>
              </a:rPr>
              <a:t>естественных</a:t>
            </a:r>
            <a:r>
              <a:rPr dirty="0" sz="1350" spc="85">
                <a:solidFill>
                  <a:srgbClr val="6B6E74"/>
                </a:solidFill>
                <a:latin typeface="Times New Roman"/>
                <a:cs typeface="Times New Roman"/>
              </a:rPr>
              <a:t> </a:t>
            </a:r>
            <a:r>
              <a:rPr dirty="0" sz="1350" spc="10">
                <a:solidFill>
                  <a:srgbClr val="56575B"/>
                </a:solidFill>
                <a:latin typeface="Times New Roman"/>
                <a:cs typeface="Times New Roman"/>
              </a:rPr>
              <a:t>препятствий.</a:t>
            </a:r>
            <a:endParaRPr sz="1350">
              <a:latin typeface="Times New Roman"/>
              <a:cs typeface="Times New Roman"/>
            </a:endParaRPr>
          </a:p>
          <a:p>
            <a:pPr lvl="1" marL="396240" marR="123189" indent="-347345">
              <a:lnSpc>
                <a:spcPct val="96600"/>
              </a:lnSpc>
              <a:spcBef>
                <a:spcPts val="15"/>
              </a:spcBef>
              <a:buClr>
                <a:srgbClr val="56575B"/>
              </a:buClr>
              <a:buFont typeface="Times New Roman"/>
              <a:buAutoNum type="arabicPeriod" startAt="3"/>
              <a:tabLst>
                <a:tab pos="309245" algn="l"/>
              </a:tabLst>
            </a:pPr>
            <a:r>
              <a:rPr dirty="0" sz="1350" spc="5">
                <a:solidFill>
                  <a:srgbClr val="424246"/>
                </a:solidFill>
                <a:latin typeface="Times New Roman"/>
                <a:cs typeface="Times New Roman"/>
              </a:rPr>
              <a:t>Максимально</a:t>
            </a:r>
            <a:r>
              <a:rPr dirty="0" sz="1350" spc="-170">
                <a:solidFill>
                  <a:srgbClr val="424246"/>
                </a:solidFill>
                <a:latin typeface="Times New Roman"/>
                <a:cs typeface="Times New Roman"/>
              </a:rPr>
              <a:t> </a:t>
            </a:r>
            <a:r>
              <a:rPr dirty="0" sz="1350" spc="15">
                <a:solidFill>
                  <a:srgbClr val="6B6E74"/>
                </a:solidFill>
                <a:latin typeface="Times New Roman"/>
                <a:cs typeface="Times New Roman"/>
              </a:rPr>
              <a:t>е</a:t>
            </a:r>
            <a:r>
              <a:rPr dirty="0" sz="1350" spc="-25">
                <a:solidFill>
                  <a:srgbClr val="6B6E74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6B6E74"/>
                </a:solidFill>
                <a:latin typeface="Times New Roman"/>
                <a:cs typeface="Times New Roman"/>
              </a:rPr>
              <a:t>количество</a:t>
            </a:r>
            <a:r>
              <a:rPr dirty="0" sz="1350" spc="150">
                <a:solidFill>
                  <a:srgbClr val="6B6E74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штрафов</a:t>
            </a:r>
            <a:r>
              <a:rPr dirty="0" sz="1350" spc="13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15">
                <a:solidFill>
                  <a:srgbClr val="56575B"/>
                </a:solidFill>
                <a:latin typeface="Times New Roman"/>
                <a:cs typeface="Times New Roman"/>
              </a:rPr>
              <a:t>на</a:t>
            </a:r>
            <a:r>
              <a:rPr dirty="0" sz="1350" spc="1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10">
                <a:solidFill>
                  <a:srgbClr val="56575B"/>
                </a:solidFill>
                <a:latin typeface="Times New Roman"/>
                <a:cs typeface="Times New Roman"/>
              </a:rPr>
              <a:t>сектор</a:t>
            </a:r>
            <a:r>
              <a:rPr dirty="0" sz="1350" spc="7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60">
                <a:solidFill>
                  <a:srgbClr val="56575B"/>
                </a:solidFill>
                <a:latin typeface="Times New Roman"/>
                <a:cs typeface="Times New Roman"/>
              </a:rPr>
              <a:t>-</a:t>
            </a:r>
            <a:r>
              <a:rPr dirty="0" sz="1350" spc="-6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15">
                <a:solidFill>
                  <a:srgbClr val="56575B"/>
                </a:solidFill>
                <a:latin typeface="Times New Roman"/>
                <a:cs typeface="Times New Roman"/>
              </a:rPr>
              <a:t>пять,</a:t>
            </a:r>
            <a:r>
              <a:rPr dirty="0" sz="1350" spc="4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контрольное</a:t>
            </a:r>
            <a:r>
              <a:rPr dirty="0" sz="1350" spc="15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время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15">
                <a:solidFill>
                  <a:srgbClr val="56575B"/>
                </a:solidFill>
                <a:latin typeface="Times New Roman"/>
                <a:cs typeface="Times New Roman"/>
              </a:rPr>
              <a:t>на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7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сектор</a:t>
            </a:r>
            <a:r>
              <a:rPr dirty="0" sz="1350" spc="7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15">
                <a:solidFill>
                  <a:srgbClr val="56575B"/>
                </a:solidFill>
                <a:latin typeface="Times New Roman"/>
                <a:cs typeface="Times New Roman"/>
              </a:rPr>
              <a:t>-150</a:t>
            </a:r>
            <a:r>
              <a:rPr dirty="0" sz="1350" spc="-1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10">
                <a:solidFill>
                  <a:srgbClr val="6B6E74"/>
                </a:solidFill>
                <a:latin typeface="Times New Roman"/>
                <a:cs typeface="Times New Roman"/>
              </a:rPr>
              <a:t>секунд.</a:t>
            </a:r>
            <a:r>
              <a:rPr dirty="0" sz="1350" spc="80">
                <a:solidFill>
                  <a:srgbClr val="6B6E74"/>
                </a:solidFill>
                <a:latin typeface="Times New Roman"/>
                <a:cs typeface="Times New Roman"/>
              </a:rPr>
              <a:t> </a:t>
            </a:r>
            <a:r>
              <a:rPr dirty="0" sz="1350" spc="-40">
                <a:solidFill>
                  <a:srgbClr val="56575B"/>
                </a:solidFill>
                <a:latin typeface="Times New Roman"/>
                <a:cs typeface="Times New Roman"/>
              </a:rPr>
              <a:t>В</a:t>
            </a:r>
            <a:r>
              <a:rPr dirty="0" sz="1350" spc="1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10">
                <a:solidFill>
                  <a:srgbClr val="56575B"/>
                </a:solidFill>
                <a:latin typeface="Times New Roman"/>
                <a:cs typeface="Times New Roman"/>
              </a:rPr>
              <a:t>зачёт</a:t>
            </a:r>
            <a:r>
              <a:rPr dirty="0" sz="1350" spc="6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10">
                <a:solidFill>
                  <a:srgbClr val="56575B"/>
                </a:solidFill>
                <a:latin typeface="Times New Roman"/>
                <a:cs typeface="Times New Roman"/>
              </a:rPr>
              <a:t>идет</a:t>
            </a:r>
            <a:r>
              <a:rPr dirty="0" sz="1350" spc="4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суммарный</a:t>
            </a:r>
            <a:r>
              <a:rPr dirty="0" sz="1350" spc="15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результат</a:t>
            </a:r>
            <a:r>
              <a:rPr dirty="0" sz="1350" spc="15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по</a:t>
            </a:r>
            <a:r>
              <a:rPr dirty="0" sz="1350" spc="1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двум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10">
                <a:solidFill>
                  <a:srgbClr val="56575B"/>
                </a:solidFill>
                <a:latin typeface="Times New Roman"/>
                <a:cs typeface="Times New Roman"/>
              </a:rPr>
              <a:t>попыткам.</a:t>
            </a:r>
            <a:endParaRPr sz="1350">
              <a:latin typeface="Times New Roman"/>
              <a:cs typeface="Times New Roman"/>
            </a:endParaRPr>
          </a:p>
          <a:p>
            <a:pPr lvl="1" marL="350520" indent="-301625">
              <a:lnSpc>
                <a:spcPts val="1585"/>
              </a:lnSpc>
              <a:buClr>
                <a:srgbClr val="56575B"/>
              </a:buClr>
              <a:buFont typeface="Times New Roman"/>
              <a:buAutoNum type="arabicPeriod" startAt="3"/>
              <a:tabLst>
                <a:tab pos="350520" algn="l"/>
              </a:tabLst>
            </a:pPr>
            <a:r>
              <a:rPr dirty="0" sz="1350" spc="10">
                <a:solidFill>
                  <a:srgbClr val="424246"/>
                </a:solidFill>
                <a:latin typeface="Times New Roman"/>
                <a:cs typeface="Times New Roman"/>
              </a:rPr>
              <a:t>Расписание</a:t>
            </a:r>
            <a:r>
              <a:rPr dirty="0" sz="1350" spc="100">
                <a:solidFill>
                  <a:srgbClr val="424246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6B6E74"/>
                </a:solidFill>
                <a:latin typeface="Times New Roman"/>
                <a:cs typeface="Times New Roman"/>
              </a:rPr>
              <a:t>стартов</a:t>
            </a:r>
            <a:r>
              <a:rPr dirty="0" sz="1350" spc="30">
                <a:solidFill>
                  <a:srgbClr val="6B6E74"/>
                </a:solidFill>
                <a:latin typeface="Times New Roman"/>
                <a:cs typeface="Times New Roman"/>
              </a:rPr>
              <a:t> </a:t>
            </a:r>
            <a:r>
              <a:rPr dirty="0" sz="1350" spc="25">
                <a:solidFill>
                  <a:srgbClr val="56575B"/>
                </a:solidFill>
                <a:latin typeface="Times New Roman"/>
                <a:cs typeface="Times New Roman"/>
              </a:rPr>
              <a:t>по</a:t>
            </a:r>
            <a:r>
              <a:rPr dirty="0" sz="1350" spc="8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категориям:</a:t>
            </a:r>
            <a:endParaRPr sz="1350">
              <a:latin typeface="Times New Roman"/>
              <a:cs typeface="Times New Roman"/>
            </a:endParaRPr>
          </a:p>
          <a:p>
            <a:pPr marL="496570">
              <a:lnSpc>
                <a:spcPts val="1585"/>
              </a:lnSpc>
            </a:pPr>
            <a:r>
              <a:rPr dirty="0" sz="1350" spc="30" b="1">
                <a:solidFill>
                  <a:srgbClr val="424246"/>
                </a:solidFill>
                <a:latin typeface="Times New Roman"/>
                <a:cs typeface="Times New Roman"/>
              </a:rPr>
              <a:t>14</a:t>
            </a:r>
            <a:r>
              <a:rPr dirty="0" sz="1350" spc="-30" b="1">
                <a:solidFill>
                  <a:srgbClr val="424246"/>
                </a:solidFill>
                <a:latin typeface="Times New Roman"/>
                <a:cs typeface="Times New Roman"/>
              </a:rPr>
              <a:t> </a:t>
            </a:r>
            <a:r>
              <a:rPr dirty="0" sz="1300" spc="40" b="1">
                <a:solidFill>
                  <a:srgbClr val="424246"/>
                </a:solidFill>
                <a:latin typeface="Times New Roman"/>
                <a:cs typeface="Times New Roman"/>
              </a:rPr>
              <a:t>нюня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ts val="650"/>
              </a:lnSpc>
              <a:spcBef>
                <a:spcPts val="33"/>
              </a:spcBef>
            </a:pPr>
            <a:endParaRPr sz="650"/>
          </a:p>
          <a:p>
            <a:pPr marL="487680">
              <a:lnSpc>
                <a:spcPct val="100000"/>
              </a:lnSpc>
            </a:pPr>
            <a:r>
              <a:rPr dirty="0" sz="1350" spc="20">
                <a:solidFill>
                  <a:srgbClr val="424246"/>
                </a:solidFill>
                <a:latin typeface="Arial"/>
                <a:cs typeface="Arial"/>
              </a:rPr>
              <a:t>09:00</a:t>
            </a:r>
            <a:r>
              <a:rPr dirty="0" sz="1350" spc="35">
                <a:solidFill>
                  <a:srgbClr val="424246"/>
                </a:solidFill>
                <a:latin typeface="Arial"/>
                <a:cs typeface="Arial"/>
              </a:rPr>
              <a:t> </a:t>
            </a:r>
            <a:r>
              <a:rPr dirty="0" sz="1350" spc="25">
                <a:solidFill>
                  <a:srgbClr val="56575B"/>
                </a:solidFill>
                <a:latin typeface="Arial"/>
                <a:cs typeface="Arial"/>
              </a:rPr>
              <a:t>-</a:t>
            </a:r>
            <a:r>
              <a:rPr dirty="0" sz="1350" spc="-25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регистрация, </a:t>
            </a:r>
            <a:r>
              <a:rPr dirty="0" sz="1350" spc="-3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разминка;</a:t>
            </a:r>
            <a:endParaRPr sz="1350">
              <a:latin typeface="Times New Roman"/>
              <a:cs typeface="Times New Roman"/>
            </a:endParaRPr>
          </a:p>
          <a:p>
            <a:pPr>
              <a:lnSpc>
                <a:spcPts val="750"/>
              </a:lnSpc>
              <a:spcBef>
                <a:spcPts val="41"/>
              </a:spcBef>
            </a:pPr>
            <a:endParaRPr sz="750"/>
          </a:p>
          <a:p>
            <a:pPr marL="501015">
              <a:lnSpc>
                <a:spcPct val="100000"/>
              </a:lnSpc>
            </a:pPr>
            <a:r>
              <a:rPr dirty="0" sz="1350" spc="35">
                <a:solidFill>
                  <a:srgbClr val="424246"/>
                </a:solidFill>
                <a:latin typeface="Arial"/>
                <a:cs typeface="Arial"/>
              </a:rPr>
              <a:t>1</a:t>
            </a:r>
            <a:r>
              <a:rPr dirty="0" sz="1350" spc="5">
                <a:solidFill>
                  <a:srgbClr val="424246"/>
                </a:solidFill>
                <a:latin typeface="Arial"/>
                <a:cs typeface="Arial"/>
              </a:rPr>
              <a:t>1</a:t>
            </a:r>
            <a:r>
              <a:rPr dirty="0" sz="1350" spc="25">
                <a:solidFill>
                  <a:srgbClr val="56575B"/>
                </a:solidFill>
                <a:latin typeface="Arial"/>
                <a:cs typeface="Arial"/>
              </a:rPr>
              <a:t>:00</a:t>
            </a:r>
            <a:r>
              <a:rPr dirty="0" sz="1350" spc="-8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dirty="0" sz="1350" spc="25">
                <a:solidFill>
                  <a:srgbClr val="56575B"/>
                </a:solidFill>
                <a:latin typeface="Arial"/>
                <a:cs typeface="Arial"/>
              </a:rPr>
              <a:t>-</a:t>
            </a:r>
            <a:r>
              <a:rPr dirty="0" sz="1350" spc="1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начало </a:t>
            </a:r>
            <a:r>
              <a:rPr dirty="0" sz="1350" spc="-16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соревнований </a:t>
            </a:r>
            <a:r>
              <a:rPr dirty="0" sz="1350" spc="-10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в</a:t>
            </a:r>
            <a:r>
              <a:rPr dirty="0" sz="1350" spc="9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категориях</a:t>
            </a:r>
            <a:r>
              <a:rPr dirty="0" sz="1350" spc="15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15">
                <a:solidFill>
                  <a:srgbClr val="6B6E74"/>
                </a:solidFill>
                <a:latin typeface="Times New Roman"/>
                <a:cs typeface="Times New Roman"/>
              </a:rPr>
              <a:t>«Мужчины»;</a:t>
            </a:r>
            <a:endParaRPr sz="1350">
              <a:latin typeface="Times New Roman"/>
              <a:cs typeface="Times New Roman"/>
            </a:endParaRPr>
          </a:p>
          <a:p>
            <a:pPr>
              <a:lnSpc>
                <a:spcPts val="800"/>
              </a:lnSpc>
              <a:spcBef>
                <a:spcPts val="27"/>
              </a:spcBef>
            </a:pPr>
            <a:endParaRPr sz="800"/>
          </a:p>
          <a:p>
            <a:pPr marL="501015">
              <a:lnSpc>
                <a:spcPct val="100000"/>
              </a:lnSpc>
            </a:pPr>
            <a:r>
              <a:rPr dirty="0" sz="1350" spc="20">
                <a:solidFill>
                  <a:srgbClr val="424246"/>
                </a:solidFill>
                <a:latin typeface="Arial"/>
                <a:cs typeface="Arial"/>
              </a:rPr>
              <a:t>14:00</a:t>
            </a:r>
            <a:r>
              <a:rPr dirty="0" sz="1350" spc="-75">
                <a:solidFill>
                  <a:srgbClr val="424246"/>
                </a:solidFill>
                <a:latin typeface="Arial"/>
                <a:cs typeface="Arial"/>
              </a:rPr>
              <a:t> </a:t>
            </a:r>
            <a:r>
              <a:rPr dirty="0" sz="1350" spc="25">
                <a:solidFill>
                  <a:srgbClr val="56575B"/>
                </a:solidFill>
                <a:latin typeface="Arial"/>
                <a:cs typeface="Arial"/>
              </a:rPr>
              <a:t>-</a:t>
            </a:r>
            <a:r>
              <a:rPr dirty="0" sz="1350" spc="-25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dirty="0" sz="1350" spc="10">
                <a:solidFill>
                  <a:srgbClr val="56575B"/>
                </a:solidFill>
                <a:latin typeface="Times New Roman"/>
                <a:cs typeface="Times New Roman"/>
              </a:rPr>
              <a:t>окончание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11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10">
                <a:solidFill>
                  <a:srgbClr val="6B6E74"/>
                </a:solidFill>
                <a:latin typeface="Times New Roman"/>
                <a:cs typeface="Times New Roman"/>
              </a:rPr>
              <a:t>заездов</a:t>
            </a:r>
            <a:r>
              <a:rPr dirty="0" sz="1350" spc="130">
                <a:solidFill>
                  <a:srgbClr val="6B6E74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в</a:t>
            </a:r>
            <a:r>
              <a:rPr dirty="0" sz="1350" spc="9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категории </a:t>
            </a:r>
            <a:r>
              <a:rPr dirty="0" sz="1350" spc="-12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6B6E74"/>
                </a:solidFill>
                <a:latin typeface="Times New Roman"/>
                <a:cs typeface="Times New Roman"/>
              </a:rPr>
              <a:t>«Мужчины»</a:t>
            </a:r>
            <a:endParaRPr sz="1350">
              <a:latin typeface="Times New Roman"/>
              <a:cs typeface="Times New Roman"/>
            </a:endParaRPr>
          </a:p>
          <a:p>
            <a:pPr>
              <a:lnSpc>
                <a:spcPts val="750"/>
              </a:lnSpc>
              <a:spcBef>
                <a:spcPts val="41"/>
              </a:spcBef>
            </a:pPr>
            <a:endParaRPr sz="750"/>
          </a:p>
          <a:p>
            <a:pPr marL="506095">
              <a:lnSpc>
                <a:spcPct val="100000"/>
              </a:lnSpc>
            </a:pPr>
            <a:r>
              <a:rPr dirty="0" sz="1350" spc="10">
                <a:solidFill>
                  <a:srgbClr val="424246"/>
                </a:solidFill>
                <a:latin typeface="Arial"/>
                <a:cs typeface="Arial"/>
              </a:rPr>
              <a:t>14:30</a:t>
            </a:r>
            <a:r>
              <a:rPr dirty="0" sz="1350" spc="-80">
                <a:solidFill>
                  <a:srgbClr val="424246"/>
                </a:solidFill>
                <a:latin typeface="Arial"/>
                <a:cs typeface="Arial"/>
              </a:rPr>
              <a:t> </a:t>
            </a:r>
            <a:r>
              <a:rPr dirty="0" sz="1350" spc="25">
                <a:solidFill>
                  <a:srgbClr val="56575B"/>
                </a:solidFill>
                <a:latin typeface="Arial"/>
                <a:cs typeface="Arial"/>
              </a:rPr>
              <a:t>-</a:t>
            </a:r>
            <a:r>
              <a:rPr dirty="0" sz="1350" spc="-25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награждение.</a:t>
            </a:r>
            <a:endParaRPr sz="1350">
              <a:latin typeface="Times New Roman"/>
              <a:cs typeface="Times New Roman"/>
            </a:endParaRPr>
          </a:p>
          <a:p>
            <a:pPr>
              <a:lnSpc>
                <a:spcPts val="750"/>
              </a:lnSpc>
              <a:spcBef>
                <a:spcPts val="27"/>
              </a:spcBef>
            </a:pPr>
            <a:endParaRPr sz="750"/>
          </a:p>
          <a:p>
            <a:pPr marL="506095">
              <a:lnSpc>
                <a:spcPct val="100000"/>
              </a:lnSpc>
            </a:pPr>
            <a:r>
              <a:rPr dirty="0" sz="1400" spc="-40" b="1">
                <a:solidFill>
                  <a:srgbClr val="424246"/>
                </a:solidFill>
                <a:latin typeface="Arial"/>
                <a:cs typeface="Arial"/>
              </a:rPr>
              <a:t>15</a:t>
            </a:r>
            <a:r>
              <a:rPr dirty="0" sz="1400" spc="-40" b="1">
                <a:solidFill>
                  <a:srgbClr val="424246"/>
                </a:solidFill>
                <a:latin typeface="Arial"/>
                <a:cs typeface="Arial"/>
              </a:rPr>
              <a:t> </a:t>
            </a:r>
            <a:r>
              <a:rPr dirty="0" sz="1300" spc="40" b="1">
                <a:solidFill>
                  <a:srgbClr val="424246"/>
                </a:solidFill>
                <a:latin typeface="Times New Roman"/>
                <a:cs typeface="Times New Roman"/>
              </a:rPr>
              <a:t>нюня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ts val="750"/>
              </a:lnSpc>
              <a:spcBef>
                <a:spcPts val="31"/>
              </a:spcBef>
            </a:pPr>
            <a:endParaRPr sz="750"/>
          </a:p>
          <a:p>
            <a:pPr marL="487680">
              <a:lnSpc>
                <a:spcPct val="100000"/>
              </a:lnSpc>
            </a:pPr>
            <a:r>
              <a:rPr dirty="0" sz="1350" spc="20">
                <a:solidFill>
                  <a:srgbClr val="424246"/>
                </a:solidFill>
                <a:latin typeface="Arial"/>
                <a:cs typeface="Arial"/>
              </a:rPr>
              <a:t>09:00</a:t>
            </a:r>
            <a:r>
              <a:rPr dirty="0" sz="1350" spc="-5">
                <a:solidFill>
                  <a:srgbClr val="424246"/>
                </a:solidFill>
                <a:latin typeface="Arial"/>
                <a:cs typeface="Arial"/>
              </a:rPr>
              <a:t> </a:t>
            </a:r>
            <a:r>
              <a:rPr dirty="0" sz="1350" spc="70">
                <a:solidFill>
                  <a:srgbClr val="424246"/>
                </a:solidFill>
                <a:latin typeface="Arial"/>
                <a:cs typeface="Arial"/>
              </a:rPr>
              <a:t>-</a:t>
            </a:r>
            <a:r>
              <a:rPr dirty="0" sz="1350" spc="-35">
                <a:solidFill>
                  <a:srgbClr val="424246"/>
                </a:solidFill>
                <a:latin typeface="Arial"/>
                <a:cs typeface="Arial"/>
              </a:rPr>
              <a:t> </a:t>
            </a:r>
            <a:r>
              <a:rPr dirty="0" sz="1350" spc="-15">
                <a:solidFill>
                  <a:srgbClr val="424246"/>
                </a:solidFill>
                <a:latin typeface="Times New Roman"/>
                <a:cs typeface="Times New Roman"/>
              </a:rPr>
              <a:t>реги</a:t>
            </a:r>
            <a:r>
              <a:rPr dirty="0" sz="1350" spc="-200">
                <a:solidFill>
                  <a:srgbClr val="424246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6B6E74"/>
                </a:solidFill>
                <a:latin typeface="Times New Roman"/>
                <a:cs typeface="Times New Roman"/>
              </a:rPr>
              <a:t>страция,</a:t>
            </a:r>
            <a:r>
              <a:rPr dirty="0" sz="1350">
                <a:solidFill>
                  <a:srgbClr val="6B6E74"/>
                </a:solidFill>
                <a:latin typeface="Times New Roman"/>
                <a:cs typeface="Times New Roman"/>
              </a:rPr>
              <a:t> </a:t>
            </a:r>
            <a:r>
              <a:rPr dirty="0" sz="1350" spc="-170">
                <a:solidFill>
                  <a:srgbClr val="6B6E74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разминка;</a:t>
            </a:r>
            <a:endParaRPr sz="1350">
              <a:latin typeface="Times New Roman"/>
              <a:cs typeface="Times New Roman"/>
            </a:endParaRPr>
          </a:p>
          <a:p>
            <a:pPr>
              <a:lnSpc>
                <a:spcPts val="800"/>
              </a:lnSpc>
              <a:spcBef>
                <a:spcPts val="27"/>
              </a:spcBef>
            </a:pPr>
            <a:endParaRPr sz="800"/>
          </a:p>
          <a:p>
            <a:pPr marL="496570">
              <a:lnSpc>
                <a:spcPct val="100000"/>
              </a:lnSpc>
            </a:pPr>
            <a:r>
              <a:rPr dirty="0" sz="1350" spc="25">
                <a:solidFill>
                  <a:srgbClr val="424246"/>
                </a:solidFill>
                <a:latin typeface="Arial"/>
                <a:cs typeface="Arial"/>
              </a:rPr>
              <a:t>10:00</a:t>
            </a:r>
            <a:r>
              <a:rPr dirty="0" sz="1350" spc="-110">
                <a:solidFill>
                  <a:srgbClr val="424246"/>
                </a:solidFill>
                <a:latin typeface="Arial"/>
                <a:cs typeface="Arial"/>
              </a:rPr>
              <a:t> </a:t>
            </a:r>
            <a:r>
              <a:rPr dirty="0" sz="1350" spc="70">
                <a:solidFill>
                  <a:srgbClr val="56575B"/>
                </a:solidFill>
                <a:latin typeface="Arial"/>
                <a:cs typeface="Arial"/>
              </a:rPr>
              <a:t>-</a:t>
            </a:r>
            <a:r>
              <a:rPr dirty="0" sz="1350" spc="-35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начало</a:t>
            </a:r>
            <a:r>
              <a:rPr dirty="0" sz="1350" spc="13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6B6E74"/>
                </a:solidFill>
                <a:latin typeface="Times New Roman"/>
                <a:cs typeface="Times New Roman"/>
              </a:rPr>
              <a:t>соревнований</a:t>
            </a:r>
            <a:r>
              <a:rPr dirty="0" sz="1350">
                <a:solidFill>
                  <a:srgbClr val="6B6E74"/>
                </a:solidFill>
                <a:latin typeface="Times New Roman"/>
                <a:cs typeface="Times New Roman"/>
              </a:rPr>
              <a:t> </a:t>
            </a:r>
            <a:r>
              <a:rPr dirty="0" sz="1350" spc="-150">
                <a:solidFill>
                  <a:srgbClr val="6B6E74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в</a:t>
            </a:r>
            <a:r>
              <a:rPr dirty="0" sz="1350" spc="2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10">
                <a:solidFill>
                  <a:srgbClr val="56575B"/>
                </a:solidFill>
                <a:latin typeface="Times New Roman"/>
                <a:cs typeface="Times New Roman"/>
              </a:rPr>
              <a:t>категориях</a:t>
            </a:r>
            <a:r>
              <a:rPr dirty="0" sz="1350" spc="16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25">
                <a:solidFill>
                  <a:srgbClr val="6B6E74"/>
                </a:solidFill>
                <a:latin typeface="Times New Roman"/>
                <a:cs typeface="Times New Roman"/>
              </a:rPr>
              <a:t>«М</a:t>
            </a:r>
            <a:r>
              <a:rPr dirty="0" sz="1350" spc="125">
                <a:solidFill>
                  <a:srgbClr val="6B6E74"/>
                </a:solidFill>
                <a:latin typeface="Times New Roman"/>
                <a:cs typeface="Times New Roman"/>
              </a:rPr>
              <a:t>л</a:t>
            </a:r>
            <a:r>
              <a:rPr dirty="0" sz="1350" spc="70">
                <a:solidFill>
                  <a:srgbClr val="424246"/>
                </a:solidFill>
                <a:latin typeface="Times New Roman"/>
                <a:cs typeface="Times New Roman"/>
              </a:rPr>
              <a:t>.</a:t>
            </a:r>
            <a:r>
              <a:rPr dirty="0" sz="1350">
                <a:solidFill>
                  <a:srgbClr val="424246"/>
                </a:solidFill>
                <a:latin typeface="Times New Roman"/>
                <a:cs typeface="Times New Roman"/>
              </a:rPr>
              <a:t> </a:t>
            </a:r>
            <a:r>
              <a:rPr dirty="0" sz="1350" spc="-5">
                <a:solidFill>
                  <a:srgbClr val="424246"/>
                </a:solidFill>
                <a:latin typeface="Times New Roman"/>
                <a:cs typeface="Times New Roman"/>
              </a:rPr>
              <a:t> </a:t>
            </a:r>
            <a:r>
              <a:rPr dirty="0" sz="1350" spc="20">
                <a:solidFill>
                  <a:srgbClr val="56575B"/>
                </a:solidFill>
                <a:latin typeface="Times New Roman"/>
                <a:cs typeface="Times New Roman"/>
              </a:rPr>
              <a:t>юноши»,</a:t>
            </a:r>
            <a:endParaRPr sz="1350">
              <a:latin typeface="Times New Roman"/>
              <a:cs typeface="Times New Roman"/>
            </a:endParaRPr>
          </a:p>
          <a:p>
            <a:pPr>
              <a:lnSpc>
                <a:spcPts val="750"/>
              </a:lnSpc>
              <a:spcBef>
                <a:spcPts val="5"/>
              </a:spcBef>
            </a:pPr>
            <a:endParaRPr sz="750"/>
          </a:p>
          <a:p>
            <a:pPr marL="487680">
              <a:lnSpc>
                <a:spcPct val="100000"/>
              </a:lnSpc>
            </a:pPr>
            <a:r>
              <a:rPr dirty="0" sz="1350" spc="25">
                <a:solidFill>
                  <a:srgbClr val="56575B"/>
                </a:solidFill>
                <a:latin typeface="Times New Roman"/>
                <a:cs typeface="Times New Roman"/>
              </a:rPr>
              <a:t>«Мл.</a:t>
            </a:r>
            <a:r>
              <a:rPr dirty="0" sz="1350" spc="4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девушки»,</a:t>
            </a:r>
            <a:endParaRPr sz="1350">
              <a:latin typeface="Times New Roman"/>
              <a:cs typeface="Times New Roman"/>
            </a:endParaRPr>
          </a:p>
          <a:p>
            <a:pPr>
              <a:lnSpc>
                <a:spcPts val="850"/>
              </a:lnSpc>
              <a:spcBef>
                <a:spcPts val="13"/>
              </a:spcBef>
            </a:pPr>
            <a:endParaRPr sz="850"/>
          </a:p>
          <a:p>
            <a:pPr marL="496570">
              <a:lnSpc>
                <a:spcPct val="100000"/>
              </a:lnSpc>
            </a:pPr>
            <a:r>
              <a:rPr dirty="0" sz="1350" spc="65">
                <a:solidFill>
                  <a:srgbClr val="424246"/>
                </a:solidFill>
                <a:latin typeface="Arial"/>
                <a:cs typeface="Arial"/>
              </a:rPr>
              <a:t>1</a:t>
            </a:r>
            <a:r>
              <a:rPr dirty="0" sz="1350" spc="10">
                <a:solidFill>
                  <a:srgbClr val="424246"/>
                </a:solidFill>
                <a:latin typeface="Arial"/>
                <a:cs typeface="Arial"/>
              </a:rPr>
              <a:t>1</a:t>
            </a:r>
            <a:r>
              <a:rPr dirty="0" sz="1350" spc="10">
                <a:solidFill>
                  <a:srgbClr val="424246"/>
                </a:solidFill>
                <a:latin typeface="Arial"/>
                <a:cs typeface="Arial"/>
              </a:rPr>
              <a:t>:00-</a:t>
            </a:r>
            <a:r>
              <a:rPr dirty="0" sz="1350" spc="-75">
                <a:solidFill>
                  <a:srgbClr val="424246"/>
                </a:solidFill>
                <a:latin typeface="Arial"/>
                <a:cs typeface="Arial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категории</a:t>
            </a:r>
            <a:r>
              <a:rPr dirty="0" sz="1350" spc="16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6B6E74"/>
                </a:solidFill>
                <a:latin typeface="Times New Roman"/>
                <a:cs typeface="Times New Roman"/>
              </a:rPr>
              <a:t>«Юниоры»,</a:t>
            </a:r>
            <a:endParaRPr sz="1350">
              <a:latin typeface="Times New Roman"/>
              <a:cs typeface="Times New Roman"/>
            </a:endParaRPr>
          </a:p>
          <a:p>
            <a:pPr>
              <a:lnSpc>
                <a:spcPts val="800"/>
              </a:lnSpc>
              <a:spcBef>
                <a:spcPts val="27"/>
              </a:spcBef>
            </a:pPr>
            <a:endParaRPr sz="800"/>
          </a:p>
          <a:p>
            <a:pPr marL="496570">
              <a:lnSpc>
                <a:spcPct val="100000"/>
              </a:lnSpc>
              <a:tabLst>
                <a:tab pos="3886835" algn="l"/>
              </a:tabLst>
            </a:pPr>
            <a:r>
              <a:rPr dirty="0" sz="1350" spc="25">
                <a:solidFill>
                  <a:srgbClr val="424246"/>
                </a:solidFill>
                <a:latin typeface="Arial"/>
                <a:cs typeface="Arial"/>
              </a:rPr>
              <a:t>12:00</a:t>
            </a:r>
            <a:r>
              <a:rPr dirty="0" sz="1350" spc="-110">
                <a:solidFill>
                  <a:srgbClr val="424246"/>
                </a:solidFill>
                <a:latin typeface="Arial"/>
                <a:cs typeface="Arial"/>
              </a:rPr>
              <a:t> </a:t>
            </a:r>
            <a:r>
              <a:rPr dirty="0" sz="1350" spc="70">
                <a:solidFill>
                  <a:srgbClr val="56575B"/>
                </a:solidFill>
                <a:latin typeface="Arial"/>
                <a:cs typeface="Arial"/>
              </a:rPr>
              <a:t>-</a:t>
            </a:r>
            <a:r>
              <a:rPr dirty="0" sz="1350" spc="-35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начало </a:t>
            </a:r>
            <a:r>
              <a:rPr dirty="0" sz="1350" spc="-16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6B6E74"/>
                </a:solidFill>
                <a:latin typeface="Times New Roman"/>
                <a:cs typeface="Times New Roman"/>
              </a:rPr>
              <a:t>соревнований </a:t>
            </a:r>
            <a:r>
              <a:rPr dirty="0" sz="1350" spc="-70">
                <a:solidFill>
                  <a:srgbClr val="6B6E74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в</a:t>
            </a:r>
            <a:r>
              <a:rPr dirty="0" sz="1350" spc="2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10">
                <a:solidFill>
                  <a:srgbClr val="56575B"/>
                </a:solidFill>
                <a:latin typeface="Times New Roman"/>
                <a:cs typeface="Times New Roman"/>
              </a:rPr>
              <a:t>категориях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	</a:t>
            </a:r>
            <a:r>
              <a:rPr dirty="0" sz="1350" spc="5">
                <a:solidFill>
                  <a:srgbClr val="6B6E74"/>
                </a:solidFill>
                <a:latin typeface="Times New Roman"/>
                <a:cs typeface="Times New Roman"/>
              </a:rPr>
              <a:t>«Юноши»,</a:t>
            </a:r>
            <a:r>
              <a:rPr dirty="0" sz="1350">
                <a:solidFill>
                  <a:srgbClr val="6B6E74"/>
                </a:solidFill>
                <a:latin typeface="Times New Roman"/>
                <a:cs typeface="Times New Roman"/>
              </a:rPr>
              <a:t>  </a:t>
            </a:r>
            <a:r>
              <a:rPr dirty="0" sz="1350" spc="-35">
                <a:solidFill>
                  <a:srgbClr val="6B6E74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6B6E74"/>
                </a:solidFill>
                <a:latin typeface="Times New Roman"/>
                <a:cs typeface="Times New Roman"/>
              </a:rPr>
              <a:t>«Женщины»,</a:t>
            </a:r>
            <a:endParaRPr sz="1350">
              <a:latin typeface="Times New Roman"/>
              <a:cs typeface="Times New Roman"/>
            </a:endParaRPr>
          </a:p>
          <a:p>
            <a:pPr>
              <a:lnSpc>
                <a:spcPts val="800"/>
              </a:lnSpc>
              <a:spcBef>
                <a:spcPts val="27"/>
              </a:spcBef>
            </a:pPr>
            <a:endParaRPr sz="800"/>
          </a:p>
          <a:p>
            <a:pPr marL="496570">
              <a:lnSpc>
                <a:spcPct val="100000"/>
              </a:lnSpc>
            </a:pPr>
            <a:r>
              <a:rPr dirty="0" sz="1350" spc="25">
                <a:solidFill>
                  <a:srgbClr val="424246"/>
                </a:solidFill>
                <a:latin typeface="Arial"/>
                <a:cs typeface="Arial"/>
              </a:rPr>
              <a:t>14:30</a:t>
            </a:r>
            <a:r>
              <a:rPr dirty="0" sz="1350" spc="-110">
                <a:solidFill>
                  <a:srgbClr val="424246"/>
                </a:solidFill>
                <a:latin typeface="Arial"/>
                <a:cs typeface="Arial"/>
              </a:rPr>
              <a:t> </a:t>
            </a:r>
            <a:r>
              <a:rPr dirty="0" sz="1350" spc="70">
                <a:solidFill>
                  <a:srgbClr val="56575B"/>
                </a:solidFill>
                <a:latin typeface="Arial"/>
                <a:cs typeface="Arial"/>
              </a:rPr>
              <a:t>-</a:t>
            </a:r>
            <a:r>
              <a:rPr dirty="0" sz="1350" spc="-35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dirty="0" sz="1350">
                <a:solidFill>
                  <a:srgbClr val="424246"/>
                </a:solidFill>
                <a:latin typeface="Times New Roman"/>
                <a:cs typeface="Times New Roman"/>
              </a:rPr>
              <a:t>н</a:t>
            </a:r>
            <a:r>
              <a:rPr dirty="0" sz="1350" spc="30">
                <a:solidFill>
                  <a:srgbClr val="424246"/>
                </a:solidFill>
                <a:latin typeface="Times New Roman"/>
                <a:cs typeface="Times New Roman"/>
              </a:rPr>
              <a:t>а</a:t>
            </a:r>
            <a:r>
              <a:rPr dirty="0" sz="1350" spc="5">
                <a:solidFill>
                  <a:srgbClr val="6B6E74"/>
                </a:solidFill>
                <a:latin typeface="Times New Roman"/>
                <a:cs typeface="Times New Roman"/>
              </a:rPr>
              <a:t>граждение.</a:t>
            </a:r>
            <a:endParaRPr sz="1350">
              <a:latin typeface="Times New Roman"/>
              <a:cs typeface="Times New Roman"/>
            </a:endParaRPr>
          </a:p>
          <a:p>
            <a:pPr>
              <a:lnSpc>
                <a:spcPts val="850"/>
              </a:lnSpc>
              <a:spcBef>
                <a:spcPts val="20"/>
              </a:spcBef>
            </a:pPr>
            <a:endParaRPr sz="850"/>
          </a:p>
          <a:p>
            <a:pPr>
              <a:lnSpc>
                <a:spcPts val="1000"/>
              </a:lnSpc>
            </a:pPr>
            <a:endParaRPr sz="1000"/>
          </a:p>
          <a:p>
            <a:pPr marL="48895">
              <a:lnSpc>
                <a:spcPct val="100000"/>
              </a:lnSpc>
              <a:tabLst>
                <a:tab pos="304800" algn="l"/>
              </a:tabLst>
            </a:pPr>
            <a:r>
              <a:rPr dirty="0" sz="1350" spc="-5">
                <a:solidFill>
                  <a:srgbClr val="56575B"/>
                </a:solidFill>
                <a:latin typeface="Times New Roman"/>
                <a:cs typeface="Times New Roman"/>
              </a:rPr>
              <a:t>6.</a:t>
            </a:r>
            <a:r>
              <a:rPr dirty="0" sz="1350" spc="-5">
                <a:solidFill>
                  <a:srgbClr val="56575B"/>
                </a:solidFill>
                <a:latin typeface="Times New Roman"/>
                <a:cs typeface="Times New Roman"/>
              </a:rPr>
              <a:t>	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ЭКИПИРОВКА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-14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65">
                <a:solidFill>
                  <a:srgbClr val="6B6E74"/>
                </a:solidFill>
                <a:latin typeface="Times New Roman"/>
                <a:cs typeface="Times New Roman"/>
              </a:rPr>
              <a:t>И</a:t>
            </a:r>
            <a:r>
              <a:rPr dirty="0" sz="1350" spc="-15">
                <a:solidFill>
                  <a:srgbClr val="6B6E74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ВЕЛОСИПЕДЫ.</a:t>
            </a:r>
            <a:endParaRPr sz="1350">
              <a:latin typeface="Times New Roman"/>
              <a:cs typeface="Times New Roman"/>
            </a:endParaRPr>
          </a:p>
          <a:p>
            <a:pPr>
              <a:lnSpc>
                <a:spcPts val="500"/>
              </a:lnSpc>
              <a:spcBef>
                <a:spcPts val="10"/>
              </a:spcBef>
            </a:pPr>
            <a:endParaRPr sz="500"/>
          </a:p>
          <a:p>
            <a:pPr>
              <a:lnSpc>
                <a:spcPts val="1000"/>
              </a:lnSpc>
            </a:pPr>
            <a:endParaRPr sz="1000"/>
          </a:p>
          <a:p>
            <a:pPr marL="48895">
              <a:lnSpc>
                <a:spcPct val="100000"/>
              </a:lnSpc>
            </a:pP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6.1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Участник</a:t>
            </a:r>
            <a:r>
              <a:rPr dirty="0" sz="1350" spc="13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должен</a:t>
            </a:r>
            <a:r>
              <a:rPr dirty="0" sz="1350" spc="14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6B6E74"/>
                </a:solidFill>
                <a:latin typeface="Times New Roman"/>
                <a:cs typeface="Times New Roman"/>
              </a:rPr>
              <a:t>обязательно</a:t>
            </a:r>
            <a:r>
              <a:rPr dirty="0" sz="1350" spc="90">
                <a:solidFill>
                  <a:srgbClr val="6B6E74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иметь</a:t>
            </a:r>
            <a:r>
              <a:rPr dirty="0" sz="1350" spc="10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шлем</a:t>
            </a:r>
            <a:r>
              <a:rPr dirty="0" sz="1350" spc="-19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70">
                <a:solidFill>
                  <a:srgbClr val="80858E"/>
                </a:solidFill>
                <a:latin typeface="Times New Roman"/>
                <a:cs typeface="Times New Roman"/>
              </a:rPr>
              <a:t>.</a:t>
            </a:r>
            <a:endParaRPr sz="1350">
              <a:latin typeface="Times New Roman"/>
              <a:cs typeface="Times New Roman"/>
            </a:endParaRPr>
          </a:p>
          <a:p>
            <a:pPr marL="396240">
              <a:lnSpc>
                <a:spcPct val="100000"/>
              </a:lnSpc>
            </a:pP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Требования</a:t>
            </a:r>
            <a:r>
              <a:rPr dirty="0" sz="1350" spc="14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-30">
                <a:solidFill>
                  <a:srgbClr val="6B6E74"/>
                </a:solidFill>
                <a:latin typeface="Times New Roman"/>
                <a:cs typeface="Times New Roman"/>
              </a:rPr>
              <a:t>к</a:t>
            </a:r>
            <a:r>
              <a:rPr dirty="0" sz="1350" spc="30">
                <a:solidFill>
                  <a:srgbClr val="6B6E74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6B6E74"/>
                </a:solidFill>
                <a:latin typeface="Times New Roman"/>
                <a:cs typeface="Times New Roman"/>
              </a:rPr>
              <a:t>участникам </a:t>
            </a:r>
            <a:r>
              <a:rPr dirty="0" sz="1350" spc="-130">
                <a:solidFill>
                  <a:srgbClr val="6B6E74"/>
                </a:solidFill>
                <a:latin typeface="Times New Roman"/>
                <a:cs typeface="Times New Roman"/>
              </a:rPr>
              <a:t> </a:t>
            </a:r>
            <a:r>
              <a:rPr dirty="0" sz="1350" spc="-30">
                <a:solidFill>
                  <a:srgbClr val="56575B"/>
                </a:solidFill>
                <a:latin typeface="Times New Roman"/>
                <a:cs typeface="Times New Roman"/>
              </a:rPr>
              <a:t>и</a:t>
            </a:r>
            <a:r>
              <a:rPr dirty="0" sz="1350" spc="4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35">
                <a:solidFill>
                  <a:srgbClr val="56575B"/>
                </a:solidFill>
                <a:latin typeface="Times New Roman"/>
                <a:cs typeface="Times New Roman"/>
              </a:rPr>
              <a:t>их</a:t>
            </a:r>
            <a:r>
              <a:rPr dirty="0" sz="1350" spc="3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велосипедам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-16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согласно</a:t>
            </a:r>
            <a:r>
              <a:rPr dirty="0" sz="1350" spc="114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6B6E74"/>
                </a:solidFill>
                <a:latin typeface="Times New Roman"/>
                <a:cs typeface="Times New Roman"/>
              </a:rPr>
              <a:t>«Правилам</a:t>
            </a:r>
            <a:endParaRPr sz="1350">
              <a:latin typeface="Times New Roman"/>
              <a:cs typeface="Times New Roman"/>
            </a:endParaRPr>
          </a:p>
          <a:p>
            <a:pPr marL="396240">
              <a:lnSpc>
                <a:spcPts val="1585"/>
              </a:lnSpc>
            </a:pP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соревнований</a:t>
            </a:r>
            <a:r>
              <a:rPr dirty="0" sz="1350" spc="15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6B6E74"/>
                </a:solidFill>
                <a:latin typeface="Times New Roman"/>
                <a:cs typeface="Times New Roman"/>
              </a:rPr>
              <a:t>по</a:t>
            </a:r>
            <a:r>
              <a:rPr dirty="0" sz="1350" spc="50">
                <a:solidFill>
                  <a:srgbClr val="6B6E74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велосипедному</a:t>
            </a:r>
            <a:r>
              <a:rPr dirty="0" sz="1350" spc="14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спорту</a:t>
            </a:r>
            <a:r>
              <a:rPr dirty="0" sz="1350" spc="7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6B6E74"/>
                </a:solidFill>
                <a:latin typeface="Times New Roman"/>
                <a:cs typeface="Times New Roman"/>
              </a:rPr>
              <a:t>UCI</a:t>
            </a:r>
            <a:r>
              <a:rPr dirty="0" sz="1350" spc="95">
                <a:solidFill>
                  <a:srgbClr val="6B6E74"/>
                </a:solidFill>
                <a:latin typeface="Times New Roman"/>
                <a:cs typeface="Times New Roman"/>
              </a:rPr>
              <a:t> </a:t>
            </a:r>
            <a:r>
              <a:rPr dirty="0" sz="1350" spc="-30">
                <a:solidFill>
                  <a:srgbClr val="56575B"/>
                </a:solidFill>
                <a:latin typeface="Times New Roman"/>
                <a:cs typeface="Times New Roman"/>
              </a:rPr>
              <a:t>и</a:t>
            </a:r>
            <a:r>
              <a:rPr dirty="0" sz="1350" spc="8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15">
                <a:solidFill>
                  <a:srgbClr val="56575B"/>
                </a:solidFill>
                <a:latin typeface="Times New Roman"/>
                <a:cs typeface="Times New Roman"/>
              </a:rPr>
              <a:t>ФВСР</a:t>
            </a:r>
            <a:r>
              <a:rPr dirty="0" sz="1350" spc="120">
                <a:solidFill>
                  <a:srgbClr val="56575B"/>
                </a:solidFill>
                <a:latin typeface="Times New Roman"/>
                <a:cs typeface="Times New Roman"/>
              </a:rPr>
              <a:t>»</a:t>
            </a:r>
            <a:r>
              <a:rPr dirty="0" sz="1350" spc="-15">
                <a:solidFill>
                  <a:srgbClr val="333336"/>
                </a:solidFill>
                <a:latin typeface="Times New Roman"/>
                <a:cs typeface="Times New Roman"/>
              </a:rPr>
              <a:t>.</a:t>
            </a:r>
            <a:endParaRPr sz="1350">
              <a:latin typeface="Times New Roman"/>
              <a:cs typeface="Times New Roman"/>
            </a:endParaRPr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100"/>
              </a:lnSpc>
              <a:spcBef>
                <a:spcPts val="22"/>
              </a:spcBef>
            </a:pPr>
            <a:endParaRPr sz="1100"/>
          </a:p>
          <a:p>
            <a:pPr marL="222885" indent="-169545">
              <a:lnSpc>
                <a:spcPct val="100000"/>
              </a:lnSpc>
              <a:buClr>
                <a:srgbClr val="56575B"/>
              </a:buClr>
              <a:buFont typeface="Times New Roman"/>
              <a:buAutoNum type="arabicPeriod" startAt="7"/>
              <a:tabLst>
                <a:tab pos="222885" algn="l"/>
              </a:tabLst>
            </a:pP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НАГРАЖДЕНИЕ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-16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ПОБЕДИТЕЛЕЙ</a:t>
            </a:r>
            <a:endParaRPr sz="1350">
              <a:latin typeface="Times New Roman"/>
              <a:cs typeface="Times New Roman"/>
            </a:endParaRPr>
          </a:p>
          <a:p>
            <a:pPr lvl="1" marL="423545" marR="38735" indent="-384175">
              <a:lnSpc>
                <a:spcPct val="97700"/>
              </a:lnSpc>
              <a:buClr>
                <a:srgbClr val="56575B"/>
              </a:buClr>
              <a:buFont typeface="Times New Roman"/>
              <a:buAutoNum type="arabicPeriod"/>
              <a:tabLst>
                <a:tab pos="350520" algn="l"/>
                <a:tab pos="2891155" algn="l"/>
              </a:tabLst>
            </a:pP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Участники </a:t>
            </a:r>
            <a:r>
              <a:rPr dirty="0" sz="1350" spc="-14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в</a:t>
            </a:r>
            <a:r>
              <a:rPr dirty="0" sz="1350" spc="2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6B6E74"/>
                </a:solidFill>
                <a:latin typeface="Times New Roman"/>
                <a:cs typeface="Times New Roman"/>
              </a:rPr>
              <a:t>каждой</a:t>
            </a:r>
            <a:r>
              <a:rPr dirty="0" sz="1350" spc="100">
                <a:solidFill>
                  <a:srgbClr val="6B6E74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категории,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	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награждаются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-17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60">
                <a:solidFill>
                  <a:srgbClr val="6B6E74"/>
                </a:solidFill>
                <a:latin typeface="Times New Roman"/>
                <a:cs typeface="Times New Roman"/>
              </a:rPr>
              <a:t>с</a:t>
            </a:r>
            <a:r>
              <a:rPr dirty="0" sz="1350" spc="5">
                <a:solidFill>
                  <a:srgbClr val="6B6E74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I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25">
                <a:solidFill>
                  <a:srgbClr val="56575B"/>
                </a:solidFill>
                <a:latin typeface="Times New Roman"/>
                <a:cs typeface="Times New Roman"/>
              </a:rPr>
              <a:t>по</a:t>
            </a:r>
            <a:r>
              <a:rPr dirty="0" sz="1350" spc="4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25">
                <a:solidFill>
                  <a:srgbClr val="56575B"/>
                </a:solidFill>
                <a:latin typeface="Times New Roman"/>
                <a:cs typeface="Times New Roman"/>
              </a:rPr>
              <a:t>3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места</a:t>
            </a:r>
            <a:r>
              <a:rPr dirty="0" sz="1350" spc="3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дипломами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 Министерства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-17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25">
                <a:solidFill>
                  <a:srgbClr val="6B6E74"/>
                </a:solidFill>
                <a:latin typeface="Times New Roman"/>
                <a:cs typeface="Times New Roman"/>
              </a:rPr>
              <a:t>по</a:t>
            </a:r>
            <a:r>
              <a:rPr dirty="0" sz="1350" spc="5">
                <a:solidFill>
                  <a:srgbClr val="6B6E74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6B6E74"/>
                </a:solidFill>
                <a:latin typeface="Times New Roman"/>
                <a:cs typeface="Times New Roman"/>
              </a:rPr>
              <a:t>делам</a:t>
            </a:r>
            <a:r>
              <a:rPr dirty="0" sz="1350" spc="105">
                <a:solidFill>
                  <a:srgbClr val="6B6E74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молодежи,</a:t>
            </a:r>
            <a:r>
              <a:rPr dirty="0" sz="1350" spc="114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спорту</a:t>
            </a:r>
            <a:r>
              <a:rPr dirty="0" sz="1350" spc="3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и</a:t>
            </a:r>
            <a:r>
              <a:rPr dirty="0" sz="1350" spc="1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10">
                <a:solidFill>
                  <a:srgbClr val="56575B"/>
                </a:solidFill>
                <a:latin typeface="Times New Roman"/>
                <a:cs typeface="Times New Roman"/>
              </a:rPr>
              <a:t>туризму</a:t>
            </a:r>
            <a:r>
              <a:rPr dirty="0" sz="1350" spc="12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Республики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45">
                <a:solidFill>
                  <a:srgbClr val="56575B"/>
                </a:solidFill>
                <a:latin typeface="Times New Roman"/>
                <a:cs typeface="Times New Roman"/>
              </a:rPr>
              <a:t>Татарстан.</a:t>
            </a:r>
            <a:endParaRPr sz="1350">
              <a:latin typeface="Times New Roman"/>
              <a:cs typeface="Times New Roman"/>
            </a:endParaRPr>
          </a:p>
          <a:p>
            <a:pPr>
              <a:lnSpc>
                <a:spcPts val="550"/>
              </a:lnSpc>
              <a:spcBef>
                <a:spcPts val="25"/>
              </a:spcBef>
            </a:pPr>
            <a:endParaRPr sz="550"/>
          </a:p>
          <a:p>
            <a:pPr>
              <a:lnSpc>
                <a:spcPts val="1000"/>
              </a:lnSpc>
            </a:pPr>
            <a:endParaRPr sz="1000"/>
          </a:p>
          <a:p>
            <a:pPr marL="40005" marR="6350" indent="-27940">
              <a:lnSpc>
                <a:spcPct val="95300"/>
              </a:lnSpc>
            </a:pPr>
            <a:r>
              <a:rPr dirty="0" sz="1400" spc="20" i="1">
                <a:solidFill>
                  <a:srgbClr val="56575B"/>
                </a:solidFill>
                <a:latin typeface="Times New Roman"/>
                <a:cs typeface="Times New Roman"/>
              </a:rPr>
              <a:t>Даиное</a:t>
            </a:r>
            <a:r>
              <a:rPr dirty="0" sz="1400" spc="20" i="1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400" spc="-70" i="1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400" spc="20" i="1">
                <a:solidFill>
                  <a:srgbClr val="424246"/>
                </a:solidFill>
                <a:latin typeface="Times New Roman"/>
                <a:cs typeface="Times New Roman"/>
              </a:rPr>
              <a:t>положени</a:t>
            </a:r>
            <a:r>
              <a:rPr dirty="0" sz="1400" spc="-215" i="1">
                <a:solidFill>
                  <a:srgbClr val="424246"/>
                </a:solidFill>
                <a:latin typeface="Times New Roman"/>
                <a:cs typeface="Times New Roman"/>
              </a:rPr>
              <a:t> </a:t>
            </a:r>
            <a:r>
              <a:rPr dirty="0" sz="1400" i="1">
                <a:solidFill>
                  <a:srgbClr val="6B6E74"/>
                </a:solidFill>
                <a:latin typeface="Times New Roman"/>
                <a:cs typeface="Times New Roman"/>
              </a:rPr>
              <a:t>е</a:t>
            </a:r>
            <a:r>
              <a:rPr dirty="0" sz="1400" spc="-185" i="1">
                <a:solidFill>
                  <a:srgbClr val="6B6E74"/>
                </a:solidFill>
                <a:latin typeface="Times New Roman"/>
                <a:cs typeface="Times New Roman"/>
              </a:rPr>
              <a:t> </a:t>
            </a:r>
            <a:r>
              <a:rPr dirty="0" sz="1400" spc="30" i="1">
                <a:solidFill>
                  <a:srgbClr val="56575B"/>
                </a:solidFill>
                <a:latin typeface="Times New Roman"/>
                <a:cs typeface="Times New Roman"/>
              </a:rPr>
              <a:t>является</a:t>
            </a:r>
            <a:r>
              <a:rPr dirty="0" sz="1400" i="1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400" spc="-114" i="1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400" spc="-60" i="1">
                <a:solidFill>
                  <a:srgbClr val="424246"/>
                </a:solidFill>
                <a:latin typeface="Times New Roman"/>
                <a:cs typeface="Times New Roman"/>
              </a:rPr>
              <a:t>основа11ием</a:t>
            </a:r>
            <a:r>
              <a:rPr dirty="0" sz="1400" i="1">
                <a:solidFill>
                  <a:srgbClr val="424246"/>
                </a:solidFill>
                <a:latin typeface="Times New Roman"/>
                <a:cs typeface="Times New Roman"/>
              </a:rPr>
              <a:t> </a:t>
            </a:r>
            <a:r>
              <a:rPr dirty="0" sz="1400" spc="-175" i="1">
                <a:solidFill>
                  <a:srgbClr val="424246"/>
                </a:solidFill>
                <a:latin typeface="Times New Roman"/>
                <a:cs typeface="Times New Roman"/>
              </a:rPr>
              <a:t> </a:t>
            </a:r>
            <a:r>
              <a:rPr dirty="0" sz="1400" spc="50" i="1">
                <a:solidFill>
                  <a:srgbClr val="424246"/>
                </a:solidFill>
                <a:latin typeface="Times New Roman"/>
                <a:cs typeface="Times New Roman"/>
              </a:rPr>
              <a:t>для</a:t>
            </a:r>
            <a:r>
              <a:rPr dirty="0" sz="1400" spc="-15" i="1">
                <a:solidFill>
                  <a:srgbClr val="424246"/>
                </a:solidFill>
                <a:latin typeface="Times New Roman"/>
                <a:cs typeface="Times New Roman"/>
              </a:rPr>
              <a:t> </a:t>
            </a:r>
            <a:r>
              <a:rPr dirty="0" sz="1400" i="1">
                <a:solidFill>
                  <a:srgbClr val="56575B"/>
                </a:solidFill>
                <a:latin typeface="Times New Roman"/>
                <a:cs typeface="Times New Roman"/>
              </a:rPr>
              <a:t>вызова</a:t>
            </a:r>
            <a:r>
              <a:rPr dirty="0" sz="1400" spc="70" i="1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400" spc="45" i="1">
                <a:solidFill>
                  <a:srgbClr val="424246"/>
                </a:solidFill>
                <a:latin typeface="Times New Roman"/>
                <a:cs typeface="Times New Roman"/>
              </a:rPr>
              <a:t>на</a:t>
            </a:r>
            <a:r>
              <a:rPr dirty="0" sz="1400" spc="-10" i="1">
                <a:solidFill>
                  <a:srgbClr val="424246"/>
                </a:solidFill>
                <a:latin typeface="Times New Roman"/>
                <a:cs typeface="Times New Roman"/>
              </a:rPr>
              <a:t> </a:t>
            </a:r>
            <a:r>
              <a:rPr dirty="0" sz="1400" spc="10" i="1">
                <a:solidFill>
                  <a:srgbClr val="56575B"/>
                </a:solidFill>
                <a:latin typeface="Times New Roman"/>
                <a:cs typeface="Times New Roman"/>
              </a:rPr>
              <a:t>соревнования</a:t>
            </a:r>
            <a:r>
              <a:rPr dirty="0" sz="1400" spc="10" i="1">
                <a:solidFill>
                  <a:srgbClr val="56575B"/>
                </a:solidFill>
                <a:latin typeface="Times New Roman"/>
                <a:cs typeface="Times New Roman"/>
              </a:rPr>
              <a:t> спортсменов,</a:t>
            </a:r>
            <a:r>
              <a:rPr dirty="0" sz="1400" spc="35" i="1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400" i="1">
                <a:solidFill>
                  <a:srgbClr val="56575B"/>
                </a:solidFill>
                <a:latin typeface="Times New Roman"/>
                <a:cs typeface="Times New Roman"/>
              </a:rPr>
              <a:t>тренеров</a:t>
            </a:r>
            <a:r>
              <a:rPr dirty="0" sz="1400" spc="160" i="1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400" spc="80" i="1">
                <a:solidFill>
                  <a:srgbClr val="424246"/>
                </a:solidFill>
                <a:latin typeface="Times New Roman"/>
                <a:cs typeface="Times New Roman"/>
              </a:rPr>
              <a:t>и</a:t>
            </a:r>
            <a:r>
              <a:rPr dirty="0" sz="1400" spc="-20" i="1">
                <a:solidFill>
                  <a:srgbClr val="424246"/>
                </a:solidFill>
                <a:latin typeface="Times New Roman"/>
                <a:cs typeface="Times New Roman"/>
              </a:rPr>
              <a:t> </a:t>
            </a:r>
            <a:r>
              <a:rPr dirty="0" sz="1400" i="1">
                <a:solidFill>
                  <a:srgbClr val="56575B"/>
                </a:solidFill>
                <a:latin typeface="Times New Roman"/>
                <a:cs typeface="Times New Roman"/>
              </a:rPr>
              <a:t>специшzистов,</a:t>
            </a:r>
            <a:r>
              <a:rPr dirty="0" sz="1400" spc="130" i="1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400" spc="25" i="1">
                <a:solidFill>
                  <a:srgbClr val="424246"/>
                </a:solidFill>
                <a:latin typeface="Times New Roman"/>
                <a:cs typeface="Times New Roman"/>
              </a:rPr>
              <a:t>количество</a:t>
            </a:r>
            <a:r>
              <a:rPr dirty="0" sz="1400" spc="110" i="1">
                <a:solidFill>
                  <a:srgbClr val="424246"/>
                </a:solidFill>
                <a:latin typeface="Times New Roman"/>
                <a:cs typeface="Times New Roman"/>
              </a:rPr>
              <a:t> </a:t>
            </a:r>
            <a:r>
              <a:rPr dirty="0" sz="1400" spc="15" i="1">
                <a:solidFill>
                  <a:srgbClr val="424246"/>
                </a:solidFill>
                <a:latin typeface="Times New Roman"/>
                <a:cs typeface="Times New Roman"/>
              </a:rPr>
              <a:t>которых</a:t>
            </a:r>
            <a:r>
              <a:rPr dirty="0" sz="1400" spc="90" i="1">
                <a:solidFill>
                  <a:srgbClr val="424246"/>
                </a:solidFill>
                <a:latin typeface="Times New Roman"/>
                <a:cs typeface="Times New Roman"/>
              </a:rPr>
              <a:t> </a:t>
            </a:r>
            <a:r>
              <a:rPr dirty="0" sz="1400" spc="20" i="1">
                <a:solidFill>
                  <a:srgbClr val="424246"/>
                </a:solidFill>
                <a:latin typeface="Times New Roman"/>
                <a:cs typeface="Times New Roman"/>
              </a:rPr>
              <a:t>определяет</a:t>
            </a:r>
            <a:r>
              <a:rPr dirty="0" sz="1400" spc="15" i="1">
                <a:solidFill>
                  <a:srgbClr val="424246"/>
                </a:solidFill>
                <a:latin typeface="Times New Roman"/>
                <a:cs typeface="Times New Roman"/>
              </a:rPr>
              <a:t> организация,</a:t>
            </a:r>
            <a:r>
              <a:rPr dirty="0" sz="1400" i="1">
                <a:solidFill>
                  <a:srgbClr val="424246"/>
                </a:solidFill>
                <a:latin typeface="Times New Roman"/>
                <a:cs typeface="Times New Roman"/>
              </a:rPr>
              <a:t> </a:t>
            </a:r>
            <a:r>
              <a:rPr dirty="0" sz="1400" spc="15" i="1">
                <a:solidFill>
                  <a:srgbClr val="424246"/>
                </a:solidFill>
                <a:latin typeface="Times New Roman"/>
                <a:cs typeface="Times New Roman"/>
              </a:rPr>
              <a:t>командирующая</a:t>
            </a:r>
            <a:r>
              <a:rPr dirty="0" sz="1400" spc="170" i="1">
                <a:solidFill>
                  <a:srgbClr val="424246"/>
                </a:solidFill>
                <a:latin typeface="Times New Roman"/>
                <a:cs typeface="Times New Roman"/>
              </a:rPr>
              <a:t> </a:t>
            </a:r>
            <a:r>
              <a:rPr dirty="0" sz="1400" spc="45" i="1">
                <a:solidFill>
                  <a:srgbClr val="56575B"/>
                </a:solidFill>
                <a:latin typeface="Times New Roman"/>
                <a:cs typeface="Times New Roman"/>
              </a:rPr>
              <a:t>на</a:t>
            </a:r>
            <a:r>
              <a:rPr dirty="0" sz="1400" spc="-45" i="1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400" spc="25" i="1">
                <a:solidFill>
                  <a:srgbClr val="56575B"/>
                </a:solidFill>
                <a:latin typeface="Times New Roman"/>
                <a:cs typeface="Times New Roman"/>
              </a:rPr>
              <a:t>мероприятия.</a:t>
            </a:r>
            <a:endParaRPr sz="1400">
              <a:latin typeface="Times New Roman"/>
              <a:cs typeface="Times New Roman"/>
            </a:endParaRPr>
          </a:p>
          <a:p>
            <a:pPr>
              <a:lnSpc>
                <a:spcPts val="750"/>
              </a:lnSpc>
              <a:spcBef>
                <a:spcPts val="38"/>
              </a:spcBef>
            </a:pPr>
            <a:endParaRPr sz="750"/>
          </a:p>
          <a:p>
            <a:pPr>
              <a:lnSpc>
                <a:spcPts val="1000"/>
              </a:lnSpc>
            </a:pPr>
            <a:endParaRPr sz="1000"/>
          </a:p>
          <a:p>
            <a:pPr marL="40005">
              <a:lnSpc>
                <a:spcPct val="100000"/>
              </a:lnSpc>
            </a:pP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Контакты</a:t>
            </a:r>
            <a:r>
              <a:rPr dirty="0" sz="1350" spc="15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организаторов:</a:t>
            </a:r>
            <a:endParaRPr sz="1350">
              <a:latin typeface="Times New Roman"/>
              <a:cs typeface="Times New Roman"/>
            </a:endParaRPr>
          </a:p>
          <a:p>
            <a:pPr marL="48895">
              <a:lnSpc>
                <a:spcPct val="100000"/>
              </a:lnSpc>
              <a:spcBef>
                <a:spcPts val="215"/>
              </a:spcBef>
            </a:pPr>
            <a:r>
              <a:rPr dirty="0" sz="1350">
                <a:solidFill>
                  <a:srgbClr val="6B6E74"/>
                </a:solidFill>
                <a:latin typeface="Times New Roman"/>
                <a:cs typeface="Times New Roman"/>
              </a:rPr>
              <a:t>Электронный </a:t>
            </a:r>
            <a:r>
              <a:rPr dirty="0" sz="1350" spc="-165">
                <a:solidFill>
                  <a:srgbClr val="6B6E74"/>
                </a:solidFill>
                <a:latin typeface="Times New Roman"/>
                <a:cs typeface="Times New Roman"/>
              </a:rPr>
              <a:t> </a:t>
            </a:r>
            <a:r>
              <a:rPr dirty="0" sz="1350" spc="10">
                <a:solidFill>
                  <a:srgbClr val="6B6E74"/>
                </a:solidFill>
                <a:latin typeface="Times New Roman"/>
                <a:cs typeface="Times New Roman"/>
              </a:rPr>
              <a:t>адр</a:t>
            </a:r>
            <a:r>
              <a:rPr dirty="0" sz="1350">
                <a:solidFill>
                  <a:srgbClr val="6B6E74"/>
                </a:solidFill>
                <a:latin typeface="Times New Roman"/>
                <a:cs typeface="Times New Roman"/>
              </a:rPr>
              <a:t>е</a:t>
            </a:r>
            <a:r>
              <a:rPr dirty="0" sz="1350" spc="75">
                <a:solidFill>
                  <a:srgbClr val="80858E"/>
                </a:solidFill>
                <a:latin typeface="Times New Roman"/>
                <a:cs typeface="Times New Roman"/>
              </a:rPr>
              <a:t>с</a:t>
            </a:r>
            <a:r>
              <a:rPr dirty="0" sz="1350" spc="165">
                <a:solidFill>
                  <a:srgbClr val="6B6E74"/>
                </a:solidFill>
                <a:latin typeface="Times New Roman"/>
                <a:cs typeface="Times New Roman"/>
              </a:rPr>
              <a:t>:</a:t>
            </a:r>
            <a:r>
              <a:rPr dirty="0" sz="1350" spc="-200">
                <a:solidFill>
                  <a:srgbClr val="6B6E74"/>
                </a:solidFill>
                <a:latin typeface="Times New Roman"/>
                <a:cs typeface="Times New Roman"/>
              </a:rPr>
              <a:t> </a:t>
            </a:r>
            <a:r>
              <a:rPr dirty="0" sz="1350" spc="-55">
                <a:solidFill>
                  <a:srgbClr val="6B6E74"/>
                </a:solidFill>
                <a:latin typeface="Times New Roman"/>
                <a:cs typeface="Times New Roman"/>
                <a:hlinkClick r:id="rId2"/>
              </a:rPr>
              <a:t>&lt;isma</a:t>
            </a:r>
            <a:r>
              <a:rPr dirty="0" sz="1350" spc="-210">
                <a:solidFill>
                  <a:srgbClr val="6B6E74"/>
                </a:solidFill>
                <a:latin typeface="Times New Roman"/>
                <a:cs typeface="Times New Roman"/>
                <a:hlinkClick r:id="rId2"/>
              </a:rPr>
              <a:t> </a:t>
            </a:r>
            <a:r>
              <a:rPr dirty="0" sz="1350" spc="-35">
                <a:solidFill>
                  <a:srgbClr val="424246"/>
                </a:solidFill>
                <a:latin typeface="Times New Roman"/>
                <a:cs typeface="Times New Roman"/>
                <a:hlinkClick r:id="rId2"/>
              </a:rPr>
              <a:t>gilova.nadia@yandex</a:t>
            </a:r>
            <a:r>
              <a:rPr dirty="0" sz="1350" spc="-50">
                <a:solidFill>
                  <a:srgbClr val="424246"/>
                </a:solidFill>
                <a:latin typeface="Times New Roman"/>
                <a:cs typeface="Times New Roman"/>
                <a:hlinkClick r:id="rId2"/>
              </a:rPr>
              <a:t> </a:t>
            </a:r>
            <a:r>
              <a:rPr dirty="0" sz="1350" spc="-55">
                <a:solidFill>
                  <a:srgbClr val="6B6E74"/>
                </a:solidFill>
                <a:latin typeface="Times New Roman"/>
                <a:cs typeface="Times New Roman"/>
                <a:hlinkClick r:id="rId2"/>
              </a:rPr>
              <a:t>.</a:t>
            </a:r>
            <a:r>
              <a:rPr dirty="0" sz="1350" spc="-105">
                <a:solidFill>
                  <a:srgbClr val="424246"/>
                </a:solidFill>
                <a:latin typeface="Times New Roman"/>
                <a:cs typeface="Times New Roman"/>
                <a:hlinkClick r:id="rId2"/>
              </a:rPr>
              <a:t>ru</a:t>
            </a:r>
            <a:r>
              <a:rPr dirty="0" sz="1350" spc="-185">
                <a:solidFill>
                  <a:srgbClr val="424246"/>
                </a:solidFill>
                <a:latin typeface="Times New Roman"/>
                <a:cs typeface="Times New Roman"/>
                <a:hlinkClick r:id="rId2"/>
              </a:rPr>
              <a:t> </a:t>
            </a:r>
            <a:r>
              <a:rPr dirty="0" sz="1350" spc="-170">
                <a:solidFill>
                  <a:srgbClr val="6B6E74"/>
                </a:solidFill>
                <a:latin typeface="Times New Roman"/>
                <a:cs typeface="Times New Roman"/>
                <a:hlinkClick r:id="rId2"/>
              </a:rPr>
              <a:t>&gt;</a:t>
            </a:r>
            <a:endParaRPr sz="1350">
              <a:latin typeface="Times New Roman"/>
              <a:cs typeface="Times New Roman"/>
            </a:endParaRPr>
          </a:p>
          <a:p>
            <a:pPr marL="48895">
              <a:lnSpc>
                <a:spcPct val="100000"/>
              </a:lnSpc>
              <a:spcBef>
                <a:spcPts val="250"/>
              </a:spcBef>
              <a:tabLst>
                <a:tab pos="2333625" algn="l"/>
              </a:tabLst>
            </a:pP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Телефон/факс: </a:t>
            </a:r>
            <a:r>
              <a:rPr dirty="0" sz="1350" spc="-13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20">
                <a:solidFill>
                  <a:srgbClr val="56575B"/>
                </a:solidFill>
                <a:latin typeface="Times New Roman"/>
                <a:cs typeface="Times New Roman"/>
              </a:rPr>
              <a:t>(8</a:t>
            </a:r>
            <a:r>
              <a:rPr dirty="0" sz="1350" spc="20">
                <a:solidFill>
                  <a:srgbClr val="56575B"/>
                </a:solidFill>
                <a:latin typeface="Times New Roman"/>
                <a:cs typeface="Times New Roman"/>
              </a:rPr>
              <a:t>4</a:t>
            </a:r>
            <a:r>
              <a:rPr dirty="0" sz="1350" spc="-30">
                <a:solidFill>
                  <a:srgbClr val="80858E"/>
                </a:solidFill>
                <a:latin typeface="Times New Roman"/>
                <a:cs typeface="Times New Roman"/>
              </a:rPr>
              <a:t>3</a:t>
            </a:r>
            <a:r>
              <a:rPr dirty="0" sz="1350" spc="185">
                <a:solidFill>
                  <a:srgbClr val="80858E"/>
                </a:solidFill>
                <a:latin typeface="Times New Roman"/>
                <a:cs typeface="Times New Roman"/>
              </a:rPr>
              <a:t>7</a:t>
            </a:r>
            <a:r>
              <a:rPr dirty="0" sz="1350" spc="-100">
                <a:solidFill>
                  <a:srgbClr val="6B6E74"/>
                </a:solidFill>
                <a:latin typeface="Times New Roman"/>
                <a:cs typeface="Times New Roman"/>
              </a:rPr>
              <a:t>1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)42277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	</a:t>
            </a:r>
            <a:r>
              <a:rPr dirty="0" sz="1350" spc="5">
                <a:solidFill>
                  <a:srgbClr val="56575B"/>
                </a:solidFill>
                <a:latin typeface="Times New Roman"/>
                <a:cs typeface="Times New Roman"/>
              </a:rPr>
              <a:t>Петров</a:t>
            </a:r>
            <a:r>
              <a:rPr dirty="0" sz="1350" spc="10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56575B"/>
                </a:solidFill>
                <a:latin typeface="Times New Roman"/>
                <a:cs typeface="Times New Roman"/>
              </a:rPr>
              <a:t>Л.Б.</a:t>
            </a:r>
            <a:r>
              <a:rPr dirty="0" sz="1350" spc="10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10">
                <a:solidFill>
                  <a:srgbClr val="56575B"/>
                </a:solidFill>
                <a:latin typeface="Times New Roman"/>
                <a:cs typeface="Times New Roman"/>
              </a:rPr>
              <a:t>-</a:t>
            </a:r>
            <a:r>
              <a:rPr dirty="0" sz="1350" spc="25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dirty="0" sz="1350" spc="20">
                <a:solidFill>
                  <a:srgbClr val="56575B"/>
                </a:solidFill>
                <a:latin typeface="Times New Roman"/>
                <a:cs typeface="Times New Roman"/>
              </a:rPr>
              <a:t>89053169566</a:t>
            </a:r>
            <a:endParaRPr sz="13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2014-04-15T00:18:26Z</dcterms:created>
  <dcterms:modified xsi:type="dcterms:W3CDTF">2014-04-15T00:18:26Z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2014-04-14T00:00:00Z</vt:filetime>
  </property>
  <property fmtid="{D5CDD505-2E9C-101B-9397-08002B2CF9AE}" pid="3" name="LastSaved">
    <vt:filetime>2014-04-14T00:00:00Z</vt:filetime>
  </property>
</Properties>
</file>